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8"/>
  </p:notesMasterIdLst>
  <p:sldIdLst>
    <p:sldId id="304" r:id="rId2"/>
    <p:sldId id="302" r:id="rId3"/>
    <p:sldId id="303" r:id="rId4"/>
    <p:sldId id="259" r:id="rId5"/>
    <p:sldId id="256" r:id="rId6"/>
    <p:sldId id="282" r:id="rId7"/>
    <p:sldId id="283" r:id="rId8"/>
    <p:sldId id="258" r:id="rId9"/>
    <p:sldId id="288" r:id="rId10"/>
    <p:sldId id="300" r:id="rId11"/>
    <p:sldId id="289" r:id="rId12"/>
    <p:sldId id="284" r:id="rId13"/>
    <p:sldId id="266" r:id="rId14"/>
    <p:sldId id="292" r:id="rId15"/>
    <p:sldId id="265" r:id="rId16"/>
    <p:sldId id="291" r:id="rId17"/>
    <p:sldId id="274" r:id="rId18"/>
    <p:sldId id="281" r:id="rId19"/>
    <p:sldId id="293" r:id="rId20"/>
    <p:sldId id="269" r:id="rId21"/>
    <p:sldId id="260" r:id="rId22"/>
    <p:sldId id="275" r:id="rId23"/>
    <p:sldId id="280" r:id="rId24"/>
    <p:sldId id="298" r:id="rId25"/>
    <p:sldId id="295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57"/>
    <a:srgbClr val="B2A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5F4930-9339-714E-B693-8E5950EB1234}" v="23" dt="2020-02-10T17:11:43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sey, Jasmine N" userId="538c8f07-a65b-4b56-a53e-385f0552c612" providerId="ADAL" clId="{E31B090D-9612-4C49-BFA5-46819CE1A968}"/>
    <pc:docChg chg="addSld modSld">
      <pc:chgData name="Posey, Jasmine N" userId="538c8f07-a65b-4b56-a53e-385f0552c612" providerId="ADAL" clId="{E31B090D-9612-4C49-BFA5-46819CE1A968}" dt="2019-10-14T18:54:09.404" v="3" actId="404"/>
      <pc:docMkLst>
        <pc:docMk/>
      </pc:docMkLst>
      <pc:sldChg chg="modSp add">
        <pc:chgData name="Posey, Jasmine N" userId="538c8f07-a65b-4b56-a53e-385f0552c612" providerId="ADAL" clId="{E31B090D-9612-4C49-BFA5-46819CE1A968}" dt="2019-10-14T18:54:09.404" v="3" actId="404"/>
        <pc:sldMkLst>
          <pc:docMk/>
          <pc:sldMk cId="3418381240" sldId="275"/>
        </pc:sldMkLst>
        <pc:spChg chg="mod">
          <ac:chgData name="Posey, Jasmine N" userId="538c8f07-a65b-4b56-a53e-385f0552c612" providerId="ADAL" clId="{E31B090D-9612-4C49-BFA5-46819CE1A968}" dt="2019-10-14T18:53:57.120" v="1" actId="113"/>
          <ac:spMkLst>
            <pc:docMk/>
            <pc:sldMk cId="3418381240" sldId="275"/>
            <ac:spMk id="2" creationId="{C199A661-B7AD-924C-8028-788E68E512DF}"/>
          </ac:spMkLst>
        </pc:spChg>
        <pc:spChg chg="mod">
          <ac:chgData name="Posey, Jasmine N" userId="538c8f07-a65b-4b56-a53e-385f0552c612" providerId="ADAL" clId="{E31B090D-9612-4C49-BFA5-46819CE1A968}" dt="2019-10-14T18:54:09.404" v="3" actId="404"/>
          <ac:spMkLst>
            <pc:docMk/>
            <pc:sldMk cId="3418381240" sldId="275"/>
            <ac:spMk id="3" creationId="{0EAA2587-68FD-F243-9BA4-07B0C4E1AEF9}"/>
          </ac:spMkLst>
        </pc:spChg>
      </pc:sldChg>
    </pc:docChg>
  </pc:docChgLst>
  <pc:docChgLst>
    <pc:chgData name="Posey, Jasmine N" userId="538c8f07-a65b-4b56-a53e-385f0552c612" providerId="ADAL" clId="{C95F4930-9339-714E-B693-8E5950EB1234}"/>
    <pc:docChg chg="undo custSel addSld delSld modSld sldOrd modMainMaster">
      <pc:chgData name="Posey, Jasmine N" userId="538c8f07-a65b-4b56-a53e-385f0552c612" providerId="ADAL" clId="{C95F4930-9339-714E-B693-8E5950EB1234}" dt="2020-02-10T17:13:21.161" v="232" actId="1076"/>
      <pc:docMkLst>
        <pc:docMk/>
      </pc:docMkLst>
      <pc:sldChg chg="modSp">
        <pc:chgData name="Posey, Jasmine N" userId="538c8f07-a65b-4b56-a53e-385f0552c612" providerId="ADAL" clId="{C95F4930-9339-714E-B693-8E5950EB1234}" dt="2020-01-27T16:55:14.973" v="33" actId="404"/>
        <pc:sldMkLst>
          <pc:docMk/>
          <pc:sldMk cId="2392019991" sldId="256"/>
        </pc:sldMkLst>
        <pc:spChg chg="mod">
          <ac:chgData name="Posey, Jasmine N" userId="538c8f07-a65b-4b56-a53e-385f0552c612" providerId="ADAL" clId="{C95F4930-9339-714E-B693-8E5950EB1234}" dt="2020-01-27T16:55:14.973" v="33" actId="404"/>
          <ac:spMkLst>
            <pc:docMk/>
            <pc:sldMk cId="2392019991" sldId="256"/>
            <ac:spMk id="2" creationId="{CC8FB4D4-DA87-EE41-8E60-9F58EC0098FC}"/>
          </ac:spMkLst>
        </pc:spChg>
      </pc:sldChg>
      <pc:sldChg chg="modSp">
        <pc:chgData name="Posey, Jasmine N" userId="538c8f07-a65b-4b56-a53e-385f0552c612" providerId="ADAL" clId="{C95F4930-9339-714E-B693-8E5950EB1234}" dt="2020-01-27T17:32:26.784" v="121" actId="14100"/>
        <pc:sldMkLst>
          <pc:docMk/>
          <pc:sldMk cId="2202972316" sldId="258"/>
        </pc:sldMkLst>
        <pc:spChg chg="mod">
          <ac:chgData name="Posey, Jasmine N" userId="538c8f07-a65b-4b56-a53e-385f0552c612" providerId="ADAL" clId="{C95F4930-9339-714E-B693-8E5950EB1234}" dt="2020-01-27T16:55:26.613" v="35" actId="404"/>
          <ac:spMkLst>
            <pc:docMk/>
            <pc:sldMk cId="2202972316" sldId="258"/>
            <ac:spMk id="8" creationId="{2A038ADF-CA84-7640-8E4A-F3454A5441B7}"/>
          </ac:spMkLst>
        </pc:spChg>
        <pc:spChg chg="mod">
          <ac:chgData name="Posey, Jasmine N" userId="538c8f07-a65b-4b56-a53e-385f0552c612" providerId="ADAL" clId="{C95F4930-9339-714E-B693-8E5950EB1234}" dt="2020-01-27T17:32:26.784" v="121" actId="14100"/>
          <ac:spMkLst>
            <pc:docMk/>
            <pc:sldMk cId="2202972316" sldId="258"/>
            <ac:spMk id="11" creationId="{E0DE9D57-E1DB-0E49-ABAE-3EEC3D03B7E6}"/>
          </ac:spMkLst>
        </pc:spChg>
      </pc:sldChg>
      <pc:sldChg chg="addSp delSp modSp setBg">
        <pc:chgData name="Posey, Jasmine N" userId="538c8f07-a65b-4b56-a53e-385f0552c612" providerId="ADAL" clId="{C95F4930-9339-714E-B693-8E5950EB1234}" dt="2020-02-10T17:11:58.368" v="226" actId="1076"/>
        <pc:sldMkLst>
          <pc:docMk/>
          <pc:sldMk cId="3881729507" sldId="259"/>
        </pc:sldMkLst>
        <pc:spChg chg="mod">
          <ac:chgData name="Posey, Jasmine N" userId="538c8f07-a65b-4b56-a53e-385f0552c612" providerId="ADAL" clId="{C95F4930-9339-714E-B693-8E5950EB1234}" dt="2020-02-10T17:11:58.368" v="226" actId="1076"/>
          <ac:spMkLst>
            <pc:docMk/>
            <pc:sldMk cId="3881729507" sldId="259"/>
            <ac:spMk id="2" creationId="{9E9EC395-1B3E-7A4B-9F6E-AB5D762DE341}"/>
          </ac:spMkLst>
        </pc:spChg>
        <pc:spChg chg="del mod">
          <ac:chgData name="Posey, Jasmine N" userId="538c8f07-a65b-4b56-a53e-385f0552c612" providerId="ADAL" clId="{C95F4930-9339-714E-B693-8E5950EB1234}" dt="2020-02-10T17:11:22.212" v="220" actId="478"/>
          <ac:spMkLst>
            <pc:docMk/>
            <pc:sldMk cId="3881729507" sldId="259"/>
            <ac:spMk id="3" creationId="{64A54D9B-5525-E74A-92A7-4AFB054EF5B0}"/>
          </ac:spMkLst>
        </pc:spChg>
        <pc:spChg chg="add del mod">
          <ac:chgData name="Posey, Jasmine N" userId="538c8f07-a65b-4b56-a53e-385f0552c612" providerId="ADAL" clId="{C95F4930-9339-714E-B693-8E5950EB1234}" dt="2020-02-10T17:11:25.063" v="221" actId="478"/>
          <ac:spMkLst>
            <pc:docMk/>
            <pc:sldMk cId="3881729507" sldId="259"/>
            <ac:spMk id="5" creationId="{936E5BA2-E0A0-0D46-9620-4FB2318EC390}"/>
          </ac:spMkLst>
        </pc:spChg>
      </pc:sldChg>
      <pc:sldChg chg="modSp">
        <pc:chgData name="Posey, Jasmine N" userId="538c8f07-a65b-4b56-a53e-385f0552c612" providerId="ADAL" clId="{C95F4930-9339-714E-B693-8E5950EB1234}" dt="2020-01-27T17:04:53.014" v="95" actId="1076"/>
        <pc:sldMkLst>
          <pc:docMk/>
          <pc:sldMk cId="599414669" sldId="260"/>
        </pc:sldMkLst>
        <pc:spChg chg="mod">
          <ac:chgData name="Posey, Jasmine N" userId="538c8f07-a65b-4b56-a53e-385f0552c612" providerId="ADAL" clId="{C95F4930-9339-714E-B693-8E5950EB1234}" dt="2020-01-27T17:04:49.164" v="94" actId="1076"/>
          <ac:spMkLst>
            <pc:docMk/>
            <pc:sldMk cId="599414669" sldId="260"/>
            <ac:spMk id="2" creationId="{AB7E0252-29A4-5C40-9E92-1D0E747D8754}"/>
          </ac:spMkLst>
        </pc:spChg>
        <pc:graphicFrameChg chg="mod">
          <ac:chgData name="Posey, Jasmine N" userId="538c8f07-a65b-4b56-a53e-385f0552c612" providerId="ADAL" clId="{C95F4930-9339-714E-B693-8E5950EB1234}" dt="2020-01-27T17:04:53.014" v="95" actId="1076"/>
          <ac:graphicFrameMkLst>
            <pc:docMk/>
            <pc:sldMk cId="599414669" sldId="260"/>
            <ac:graphicFrameMk id="4" creationId="{57459B02-E5A1-C54B-81C7-0112891DFA12}"/>
          </ac:graphicFrameMkLst>
        </pc:graphicFrameChg>
      </pc:sldChg>
      <pc:sldChg chg="modSp">
        <pc:chgData name="Posey, Jasmine N" userId="538c8f07-a65b-4b56-a53e-385f0552c612" providerId="ADAL" clId="{C95F4930-9339-714E-B693-8E5950EB1234}" dt="2020-01-27T16:57:40.063" v="64" actId="404"/>
        <pc:sldMkLst>
          <pc:docMk/>
          <pc:sldMk cId="2382734906" sldId="265"/>
        </pc:sldMkLst>
        <pc:spChg chg="mod">
          <ac:chgData name="Posey, Jasmine N" userId="538c8f07-a65b-4b56-a53e-385f0552c612" providerId="ADAL" clId="{C95F4930-9339-714E-B693-8E5950EB1234}" dt="2020-01-27T16:57:40.063" v="64" actId="404"/>
          <ac:spMkLst>
            <pc:docMk/>
            <pc:sldMk cId="2382734906" sldId="265"/>
            <ac:spMk id="2" creationId="{7B19233C-07A3-4A49-A91A-AEF0DFCBE9FB}"/>
          </ac:spMkLst>
        </pc:spChg>
      </pc:sldChg>
      <pc:sldChg chg="modSp">
        <pc:chgData name="Posey, Jasmine N" userId="538c8f07-a65b-4b56-a53e-385f0552c612" providerId="ADAL" clId="{C95F4930-9339-714E-B693-8E5950EB1234}" dt="2020-01-27T16:57:22.559" v="59" actId="404"/>
        <pc:sldMkLst>
          <pc:docMk/>
          <pc:sldMk cId="4015783786" sldId="266"/>
        </pc:sldMkLst>
        <pc:spChg chg="mod">
          <ac:chgData name="Posey, Jasmine N" userId="538c8f07-a65b-4b56-a53e-385f0552c612" providerId="ADAL" clId="{C95F4930-9339-714E-B693-8E5950EB1234}" dt="2020-01-27T16:57:22.559" v="59" actId="404"/>
          <ac:spMkLst>
            <pc:docMk/>
            <pc:sldMk cId="4015783786" sldId="266"/>
            <ac:spMk id="2" creationId="{A766D331-D570-EC4B-9FCB-8A1AA89DB1B5}"/>
          </ac:spMkLst>
        </pc:spChg>
      </pc:sldChg>
      <pc:sldChg chg="modSp">
        <pc:chgData name="Posey, Jasmine N" userId="538c8f07-a65b-4b56-a53e-385f0552c612" providerId="ADAL" clId="{C95F4930-9339-714E-B693-8E5950EB1234}" dt="2020-01-27T17:04:42.131" v="92" actId="404"/>
        <pc:sldMkLst>
          <pc:docMk/>
          <pc:sldMk cId="2771023251" sldId="269"/>
        </pc:sldMkLst>
        <pc:spChg chg="mod">
          <ac:chgData name="Posey, Jasmine N" userId="538c8f07-a65b-4b56-a53e-385f0552c612" providerId="ADAL" clId="{C95F4930-9339-714E-B693-8E5950EB1234}" dt="2020-01-27T17:04:42.131" v="92" actId="404"/>
          <ac:spMkLst>
            <pc:docMk/>
            <pc:sldMk cId="2771023251" sldId="269"/>
            <ac:spMk id="2" creationId="{A766D331-D570-EC4B-9FCB-8A1AA89DB1B5}"/>
          </ac:spMkLst>
        </pc:spChg>
      </pc:sldChg>
      <pc:sldChg chg="modSp">
        <pc:chgData name="Posey, Jasmine N" userId="538c8f07-a65b-4b56-a53e-385f0552c612" providerId="ADAL" clId="{C95F4930-9339-714E-B693-8E5950EB1234}" dt="2020-01-27T17:03:58.729" v="84" actId="1076"/>
        <pc:sldMkLst>
          <pc:docMk/>
          <pc:sldMk cId="1693648517" sldId="274"/>
        </pc:sldMkLst>
        <pc:spChg chg="mod">
          <ac:chgData name="Posey, Jasmine N" userId="538c8f07-a65b-4b56-a53e-385f0552c612" providerId="ADAL" clId="{C95F4930-9339-714E-B693-8E5950EB1234}" dt="2020-01-27T16:57:52.899" v="66" actId="404"/>
          <ac:spMkLst>
            <pc:docMk/>
            <pc:sldMk cId="1693648517" sldId="274"/>
            <ac:spMk id="2" creationId="{A466F60F-CBEF-934C-946C-D10B628649A5}"/>
          </ac:spMkLst>
        </pc:spChg>
        <pc:spChg chg="mod">
          <ac:chgData name="Posey, Jasmine N" userId="538c8f07-a65b-4b56-a53e-385f0552c612" providerId="ADAL" clId="{C95F4930-9339-714E-B693-8E5950EB1234}" dt="2020-01-27T16:57:55.402" v="67" actId="113"/>
          <ac:spMkLst>
            <pc:docMk/>
            <pc:sldMk cId="1693648517" sldId="274"/>
            <ac:spMk id="3" creationId="{C66A0F74-12C0-C241-8010-AE81134238DC}"/>
          </ac:spMkLst>
        </pc:spChg>
        <pc:spChg chg="mod">
          <ac:chgData name="Posey, Jasmine N" userId="538c8f07-a65b-4b56-a53e-385f0552c612" providerId="ADAL" clId="{C95F4930-9339-714E-B693-8E5950EB1234}" dt="2020-01-27T17:03:50.413" v="81" actId="14100"/>
          <ac:spMkLst>
            <pc:docMk/>
            <pc:sldMk cId="1693648517" sldId="274"/>
            <ac:spMk id="5" creationId="{76FB5DCC-F571-CB43-86D7-42368B940A74}"/>
          </ac:spMkLst>
        </pc:spChg>
        <pc:spChg chg="mod">
          <ac:chgData name="Posey, Jasmine N" userId="538c8f07-a65b-4b56-a53e-385f0552c612" providerId="ADAL" clId="{C95F4930-9339-714E-B693-8E5950EB1234}" dt="2020-01-27T16:57:57.456" v="68" actId="113"/>
          <ac:spMkLst>
            <pc:docMk/>
            <pc:sldMk cId="1693648517" sldId="274"/>
            <ac:spMk id="6" creationId="{F6C66519-F6A3-DC41-8D91-098EDD47A92B}"/>
          </ac:spMkLst>
        </pc:spChg>
        <pc:spChg chg="mod">
          <ac:chgData name="Posey, Jasmine N" userId="538c8f07-a65b-4b56-a53e-385f0552c612" providerId="ADAL" clId="{C95F4930-9339-714E-B693-8E5950EB1234}" dt="2020-01-27T17:03:46.542" v="79" actId="1076"/>
          <ac:spMkLst>
            <pc:docMk/>
            <pc:sldMk cId="1693648517" sldId="274"/>
            <ac:spMk id="7" creationId="{E8FEED7A-E262-4C4D-898C-3038C97754A2}"/>
          </ac:spMkLst>
        </pc:spChg>
        <pc:spChg chg="mod">
          <ac:chgData name="Posey, Jasmine N" userId="538c8f07-a65b-4b56-a53e-385f0552c612" providerId="ADAL" clId="{C95F4930-9339-714E-B693-8E5950EB1234}" dt="2020-01-27T17:03:41.800" v="77" actId="1076"/>
          <ac:spMkLst>
            <pc:docMk/>
            <pc:sldMk cId="1693648517" sldId="274"/>
            <ac:spMk id="8" creationId="{74EEC615-7076-044A-80E4-FF012ABF9E2A}"/>
          </ac:spMkLst>
        </pc:spChg>
        <pc:spChg chg="mod">
          <ac:chgData name="Posey, Jasmine N" userId="538c8f07-a65b-4b56-a53e-385f0552c612" providerId="ADAL" clId="{C95F4930-9339-714E-B693-8E5950EB1234}" dt="2020-01-27T16:58:04.879" v="71" actId="1076"/>
          <ac:spMkLst>
            <pc:docMk/>
            <pc:sldMk cId="1693648517" sldId="274"/>
            <ac:spMk id="9" creationId="{00EA59AA-61A2-CF44-BBB2-C6C1DB6847C6}"/>
          </ac:spMkLst>
        </pc:spChg>
        <pc:spChg chg="mod">
          <ac:chgData name="Posey, Jasmine N" userId="538c8f07-a65b-4b56-a53e-385f0552c612" providerId="ADAL" clId="{C95F4930-9339-714E-B693-8E5950EB1234}" dt="2020-01-27T17:03:58.729" v="84" actId="1076"/>
          <ac:spMkLst>
            <pc:docMk/>
            <pc:sldMk cId="1693648517" sldId="274"/>
            <ac:spMk id="10" creationId="{6D68C404-C880-9C4A-BAEA-E02A3C13266B}"/>
          </ac:spMkLst>
        </pc:spChg>
        <pc:spChg chg="mod">
          <ac:chgData name="Posey, Jasmine N" userId="538c8f07-a65b-4b56-a53e-385f0552c612" providerId="ADAL" clId="{C95F4930-9339-714E-B693-8E5950EB1234}" dt="2020-01-27T17:03:34.058" v="74" actId="1076"/>
          <ac:spMkLst>
            <pc:docMk/>
            <pc:sldMk cId="1693648517" sldId="274"/>
            <ac:spMk id="11" creationId="{CBE83881-F283-D84D-B1FA-486BB1829A92}"/>
          </ac:spMkLst>
        </pc:spChg>
      </pc:sldChg>
      <pc:sldChg chg="modSp">
        <pc:chgData name="Posey, Jasmine N" userId="538c8f07-a65b-4b56-a53e-385f0552c612" providerId="ADAL" clId="{C95F4930-9339-714E-B693-8E5950EB1234}" dt="2020-01-27T17:05:12.452" v="98" actId="14100"/>
        <pc:sldMkLst>
          <pc:docMk/>
          <pc:sldMk cId="3418381240" sldId="275"/>
        </pc:sldMkLst>
        <pc:spChg chg="mod">
          <ac:chgData name="Posey, Jasmine N" userId="538c8f07-a65b-4b56-a53e-385f0552c612" providerId="ADAL" clId="{C95F4930-9339-714E-B693-8E5950EB1234}" dt="2020-01-27T17:05:06.134" v="96" actId="1076"/>
          <ac:spMkLst>
            <pc:docMk/>
            <pc:sldMk cId="3418381240" sldId="275"/>
            <ac:spMk id="2" creationId="{C199A661-B7AD-924C-8028-788E68E512DF}"/>
          </ac:spMkLst>
        </pc:spChg>
        <pc:spChg chg="mod">
          <ac:chgData name="Posey, Jasmine N" userId="538c8f07-a65b-4b56-a53e-385f0552c612" providerId="ADAL" clId="{C95F4930-9339-714E-B693-8E5950EB1234}" dt="2020-01-27T17:05:12.452" v="98" actId="14100"/>
          <ac:spMkLst>
            <pc:docMk/>
            <pc:sldMk cId="3418381240" sldId="275"/>
            <ac:spMk id="3" creationId="{0EAA2587-68FD-F243-9BA4-07B0C4E1AEF9}"/>
          </ac:spMkLst>
        </pc:spChg>
      </pc:sldChg>
      <pc:sldChg chg="modSp">
        <pc:chgData name="Posey, Jasmine N" userId="538c8f07-a65b-4b56-a53e-385f0552c612" providerId="ADAL" clId="{C95F4930-9339-714E-B693-8E5950EB1234}" dt="2020-01-27T17:05:25.533" v="101" actId="1076"/>
        <pc:sldMkLst>
          <pc:docMk/>
          <pc:sldMk cId="2740286532" sldId="280"/>
        </pc:sldMkLst>
        <pc:spChg chg="mod">
          <ac:chgData name="Posey, Jasmine N" userId="538c8f07-a65b-4b56-a53e-385f0552c612" providerId="ADAL" clId="{C95F4930-9339-714E-B693-8E5950EB1234}" dt="2020-01-27T17:05:23.576" v="100" actId="1076"/>
          <ac:spMkLst>
            <pc:docMk/>
            <pc:sldMk cId="2740286532" sldId="280"/>
            <ac:spMk id="2" creationId="{AB7E0252-29A4-5C40-9E92-1D0E747D8754}"/>
          </ac:spMkLst>
        </pc:spChg>
        <pc:spChg chg="mod">
          <ac:chgData name="Posey, Jasmine N" userId="538c8f07-a65b-4b56-a53e-385f0552c612" providerId="ADAL" clId="{C95F4930-9339-714E-B693-8E5950EB1234}" dt="2020-01-27T17:05:25.533" v="101" actId="1076"/>
          <ac:spMkLst>
            <pc:docMk/>
            <pc:sldMk cId="2740286532" sldId="280"/>
            <ac:spMk id="6" creationId="{868F2F91-6CC9-124B-B21E-754D5E78D3B2}"/>
          </ac:spMkLst>
        </pc:spChg>
      </pc:sldChg>
      <pc:sldChg chg="modSp">
        <pc:chgData name="Posey, Jasmine N" userId="538c8f07-a65b-4b56-a53e-385f0552c612" providerId="ADAL" clId="{C95F4930-9339-714E-B693-8E5950EB1234}" dt="2020-01-27T17:58:25.220" v="178" actId="1076"/>
        <pc:sldMkLst>
          <pc:docMk/>
          <pc:sldMk cId="813478237" sldId="281"/>
        </pc:sldMkLst>
        <pc:spChg chg="mod">
          <ac:chgData name="Posey, Jasmine N" userId="538c8f07-a65b-4b56-a53e-385f0552c612" providerId="ADAL" clId="{C95F4930-9339-714E-B693-8E5950EB1234}" dt="2020-01-27T17:04:30.103" v="89" actId="1076"/>
          <ac:spMkLst>
            <pc:docMk/>
            <pc:sldMk cId="813478237" sldId="281"/>
            <ac:spMk id="2" creationId="{FC3EF23D-CD7D-3A4D-993B-DC755BAD7E08}"/>
          </ac:spMkLst>
        </pc:spChg>
        <pc:spChg chg="mod">
          <ac:chgData name="Posey, Jasmine N" userId="538c8f07-a65b-4b56-a53e-385f0552c612" providerId="ADAL" clId="{C95F4930-9339-714E-B693-8E5950EB1234}" dt="2020-01-27T17:58:25.220" v="178" actId="1076"/>
          <ac:spMkLst>
            <pc:docMk/>
            <pc:sldMk cId="813478237" sldId="281"/>
            <ac:spMk id="5" creationId="{E6CB32CF-B2CB-9C40-9988-83FD7AB570C8}"/>
          </ac:spMkLst>
        </pc:spChg>
      </pc:sldChg>
      <pc:sldChg chg="modSp">
        <pc:chgData name="Posey, Jasmine N" userId="538c8f07-a65b-4b56-a53e-385f0552c612" providerId="ADAL" clId="{C95F4930-9339-714E-B693-8E5950EB1234}" dt="2020-01-27T16:55:19.815" v="34" actId="404"/>
        <pc:sldMkLst>
          <pc:docMk/>
          <pc:sldMk cId="302388319" sldId="282"/>
        </pc:sldMkLst>
        <pc:spChg chg="mod">
          <ac:chgData name="Posey, Jasmine N" userId="538c8f07-a65b-4b56-a53e-385f0552c612" providerId="ADAL" clId="{C95F4930-9339-714E-B693-8E5950EB1234}" dt="2020-01-27T16:55:19.815" v="34" actId="404"/>
          <ac:spMkLst>
            <pc:docMk/>
            <pc:sldMk cId="302388319" sldId="282"/>
            <ac:spMk id="2" creationId="{FC3EF23D-CD7D-3A4D-993B-DC755BAD7E08}"/>
          </ac:spMkLst>
        </pc:spChg>
      </pc:sldChg>
      <pc:sldChg chg="modSp">
        <pc:chgData name="Posey, Jasmine N" userId="538c8f07-a65b-4b56-a53e-385f0552c612" providerId="ADAL" clId="{C95F4930-9339-714E-B693-8E5950EB1234}" dt="2020-01-27T16:54:00.480" v="4" actId="404"/>
        <pc:sldMkLst>
          <pc:docMk/>
          <pc:sldMk cId="1760323384" sldId="283"/>
        </pc:sldMkLst>
        <pc:spChg chg="mod">
          <ac:chgData name="Posey, Jasmine N" userId="538c8f07-a65b-4b56-a53e-385f0552c612" providerId="ADAL" clId="{C95F4930-9339-714E-B693-8E5950EB1234}" dt="2020-01-27T16:54:00.480" v="4" actId="404"/>
          <ac:spMkLst>
            <pc:docMk/>
            <pc:sldMk cId="1760323384" sldId="283"/>
            <ac:spMk id="2" creationId="{156DAC71-8F57-F843-B86A-58DEC99334D8}"/>
          </ac:spMkLst>
        </pc:spChg>
      </pc:sldChg>
      <pc:sldChg chg="modSp">
        <pc:chgData name="Posey, Jasmine N" userId="538c8f07-a65b-4b56-a53e-385f0552c612" providerId="ADAL" clId="{C95F4930-9339-714E-B693-8E5950EB1234}" dt="2020-01-27T16:56:58.763" v="53" actId="404"/>
        <pc:sldMkLst>
          <pc:docMk/>
          <pc:sldMk cId="3750994658" sldId="284"/>
        </pc:sldMkLst>
        <pc:spChg chg="mod">
          <ac:chgData name="Posey, Jasmine N" userId="538c8f07-a65b-4b56-a53e-385f0552c612" providerId="ADAL" clId="{C95F4930-9339-714E-B693-8E5950EB1234}" dt="2020-01-27T16:56:58.763" v="53" actId="404"/>
          <ac:spMkLst>
            <pc:docMk/>
            <pc:sldMk cId="3750994658" sldId="284"/>
            <ac:spMk id="2" creationId="{7B19233C-07A3-4A49-A91A-AEF0DFCBE9FB}"/>
          </ac:spMkLst>
        </pc:spChg>
      </pc:sldChg>
      <pc:sldChg chg="modSp">
        <pc:chgData name="Posey, Jasmine N" userId="538c8f07-a65b-4b56-a53e-385f0552c612" providerId="ADAL" clId="{C95F4930-9339-714E-B693-8E5950EB1234}" dt="2020-01-27T16:55:35.412" v="36" actId="404"/>
        <pc:sldMkLst>
          <pc:docMk/>
          <pc:sldMk cId="369946336" sldId="288"/>
        </pc:sldMkLst>
        <pc:spChg chg="mod">
          <ac:chgData name="Posey, Jasmine N" userId="538c8f07-a65b-4b56-a53e-385f0552c612" providerId="ADAL" clId="{C95F4930-9339-714E-B693-8E5950EB1234}" dt="2020-01-27T16:55:35.412" v="36" actId="404"/>
          <ac:spMkLst>
            <pc:docMk/>
            <pc:sldMk cId="369946336" sldId="288"/>
            <ac:spMk id="18" creationId="{C3E7C551-734E-A14B-836F-65882ECB9EEB}"/>
          </ac:spMkLst>
        </pc:spChg>
      </pc:sldChg>
      <pc:sldChg chg="modSp">
        <pc:chgData name="Posey, Jasmine N" userId="538c8f07-a65b-4b56-a53e-385f0552c612" providerId="ADAL" clId="{C95F4930-9339-714E-B693-8E5950EB1234}" dt="2020-01-27T16:56:24.717" v="52" actId="404"/>
        <pc:sldMkLst>
          <pc:docMk/>
          <pc:sldMk cId="421284602" sldId="289"/>
        </pc:sldMkLst>
        <pc:spChg chg="mod">
          <ac:chgData name="Posey, Jasmine N" userId="538c8f07-a65b-4b56-a53e-385f0552c612" providerId="ADAL" clId="{C95F4930-9339-714E-B693-8E5950EB1234}" dt="2020-01-27T16:56:24.717" v="52" actId="404"/>
          <ac:spMkLst>
            <pc:docMk/>
            <pc:sldMk cId="421284602" sldId="289"/>
            <ac:spMk id="2" creationId="{D55F4479-63AA-E743-ABF8-09AB52914C9E}"/>
          </ac:spMkLst>
        </pc:spChg>
      </pc:sldChg>
      <pc:sldChg chg="modSp">
        <pc:chgData name="Posey, Jasmine N" userId="538c8f07-a65b-4b56-a53e-385f0552c612" providerId="ADAL" clId="{C95F4930-9339-714E-B693-8E5950EB1234}" dt="2020-01-27T17:58:02.972" v="177" actId="20577"/>
        <pc:sldMkLst>
          <pc:docMk/>
          <pc:sldMk cId="2288817405" sldId="291"/>
        </pc:sldMkLst>
        <pc:spChg chg="mod">
          <ac:chgData name="Posey, Jasmine N" userId="538c8f07-a65b-4b56-a53e-385f0552c612" providerId="ADAL" clId="{C95F4930-9339-714E-B693-8E5950EB1234}" dt="2020-01-27T16:57:47.481" v="65" actId="404"/>
          <ac:spMkLst>
            <pc:docMk/>
            <pc:sldMk cId="2288817405" sldId="291"/>
            <ac:spMk id="2" creationId="{91030F28-AE87-AE43-9731-2142187CAF75}"/>
          </ac:spMkLst>
        </pc:spChg>
        <pc:spChg chg="mod">
          <ac:chgData name="Posey, Jasmine N" userId="538c8f07-a65b-4b56-a53e-385f0552c612" providerId="ADAL" clId="{C95F4930-9339-714E-B693-8E5950EB1234}" dt="2020-01-27T17:58:02.972" v="177" actId="20577"/>
          <ac:spMkLst>
            <pc:docMk/>
            <pc:sldMk cId="2288817405" sldId="291"/>
            <ac:spMk id="3" creationId="{0D3F77D1-691A-9347-ADF1-7D017A2A5BB4}"/>
          </ac:spMkLst>
        </pc:spChg>
      </pc:sldChg>
      <pc:sldChg chg="modSp">
        <pc:chgData name="Posey, Jasmine N" userId="538c8f07-a65b-4b56-a53e-385f0552c612" providerId="ADAL" clId="{C95F4930-9339-714E-B693-8E5950EB1234}" dt="2020-01-27T16:57:35.315" v="63" actId="14100"/>
        <pc:sldMkLst>
          <pc:docMk/>
          <pc:sldMk cId="2030132579" sldId="292"/>
        </pc:sldMkLst>
        <pc:spChg chg="mod">
          <ac:chgData name="Posey, Jasmine N" userId="538c8f07-a65b-4b56-a53e-385f0552c612" providerId="ADAL" clId="{C95F4930-9339-714E-B693-8E5950EB1234}" dt="2020-01-27T16:57:30.669" v="61" actId="1076"/>
          <ac:spMkLst>
            <pc:docMk/>
            <pc:sldMk cId="2030132579" sldId="292"/>
            <ac:spMk id="2" creationId="{3E732939-6CA1-774F-8EB1-474B15874DD2}"/>
          </ac:spMkLst>
        </pc:spChg>
        <pc:spChg chg="mod">
          <ac:chgData name="Posey, Jasmine N" userId="538c8f07-a65b-4b56-a53e-385f0552c612" providerId="ADAL" clId="{C95F4930-9339-714E-B693-8E5950EB1234}" dt="2020-01-27T16:57:35.315" v="63" actId="14100"/>
          <ac:spMkLst>
            <pc:docMk/>
            <pc:sldMk cId="2030132579" sldId="292"/>
            <ac:spMk id="3" creationId="{52F95DD4-8C8F-5540-8346-EEE27AF127B2}"/>
          </ac:spMkLst>
        </pc:spChg>
      </pc:sldChg>
      <pc:sldChg chg="modSp">
        <pc:chgData name="Posey, Jasmine N" userId="538c8f07-a65b-4b56-a53e-385f0552c612" providerId="ADAL" clId="{C95F4930-9339-714E-B693-8E5950EB1234}" dt="2020-01-27T17:04:37.289" v="90" actId="404"/>
        <pc:sldMkLst>
          <pc:docMk/>
          <pc:sldMk cId="2077170578" sldId="293"/>
        </pc:sldMkLst>
        <pc:spChg chg="mod">
          <ac:chgData name="Posey, Jasmine N" userId="538c8f07-a65b-4b56-a53e-385f0552c612" providerId="ADAL" clId="{C95F4930-9339-714E-B693-8E5950EB1234}" dt="2020-01-27T17:04:37.289" v="90" actId="404"/>
          <ac:spMkLst>
            <pc:docMk/>
            <pc:sldMk cId="2077170578" sldId="293"/>
            <ac:spMk id="2" creationId="{74A46DD1-9D9D-CD4E-8BBF-F386B4A875BB}"/>
          </ac:spMkLst>
        </pc:spChg>
      </pc:sldChg>
      <pc:sldChg chg="delSp modSp">
        <pc:chgData name="Posey, Jasmine N" userId="538c8f07-a65b-4b56-a53e-385f0552c612" providerId="ADAL" clId="{C95F4930-9339-714E-B693-8E5950EB1234}" dt="2020-01-27T17:06:04.558" v="115" actId="20577"/>
        <pc:sldMkLst>
          <pc:docMk/>
          <pc:sldMk cId="290809098" sldId="295"/>
        </pc:sldMkLst>
        <pc:spChg chg="mod">
          <ac:chgData name="Posey, Jasmine N" userId="538c8f07-a65b-4b56-a53e-385f0552c612" providerId="ADAL" clId="{C95F4930-9339-714E-B693-8E5950EB1234}" dt="2020-01-27T17:06:04.558" v="115" actId="20577"/>
          <ac:spMkLst>
            <pc:docMk/>
            <pc:sldMk cId="290809098" sldId="295"/>
            <ac:spMk id="3" creationId="{EC65C2B9-DFBF-1845-A3A5-773A2CF5D6C6}"/>
          </ac:spMkLst>
        </pc:spChg>
        <pc:picChg chg="del">
          <ac:chgData name="Posey, Jasmine N" userId="538c8f07-a65b-4b56-a53e-385f0552c612" providerId="ADAL" clId="{C95F4930-9339-714E-B693-8E5950EB1234}" dt="2020-01-27T17:05:58.219" v="113" actId="478"/>
          <ac:picMkLst>
            <pc:docMk/>
            <pc:sldMk cId="290809098" sldId="295"/>
            <ac:picMk id="6" creationId="{3EAB4FA4-5A08-9F43-93B8-0FFC9E021181}"/>
          </ac:picMkLst>
        </pc:picChg>
      </pc:sldChg>
      <pc:sldChg chg="del">
        <pc:chgData name="Posey, Jasmine N" userId="538c8f07-a65b-4b56-a53e-385f0552c612" providerId="ADAL" clId="{C95F4930-9339-714E-B693-8E5950EB1234}" dt="2020-02-10T17:12:27.333" v="227" actId="2696"/>
        <pc:sldMkLst>
          <pc:docMk/>
          <pc:sldMk cId="3531995411" sldId="296"/>
        </pc:sldMkLst>
      </pc:sldChg>
      <pc:sldChg chg="modSp del">
        <pc:chgData name="Posey, Jasmine N" userId="538c8f07-a65b-4b56-a53e-385f0552c612" providerId="ADAL" clId="{C95F4930-9339-714E-B693-8E5950EB1234}" dt="2020-02-10T17:12:52.069" v="228" actId="2696"/>
        <pc:sldMkLst>
          <pc:docMk/>
          <pc:sldMk cId="1180352063" sldId="297"/>
        </pc:sldMkLst>
        <pc:spChg chg="mod">
          <ac:chgData name="Posey, Jasmine N" userId="538c8f07-a65b-4b56-a53e-385f0552c612" providerId="ADAL" clId="{C95F4930-9339-714E-B693-8E5950EB1234}" dt="2020-01-27T16:57:11.534" v="55" actId="1076"/>
          <ac:spMkLst>
            <pc:docMk/>
            <pc:sldMk cId="1180352063" sldId="297"/>
            <ac:spMk id="2" creationId="{27854634-8180-C140-9728-EF9F623F1376}"/>
          </ac:spMkLst>
        </pc:spChg>
        <pc:spChg chg="mod">
          <ac:chgData name="Posey, Jasmine N" userId="538c8f07-a65b-4b56-a53e-385f0552c612" providerId="ADAL" clId="{C95F4930-9339-714E-B693-8E5950EB1234}" dt="2020-01-27T16:57:14.087" v="57" actId="27636"/>
          <ac:spMkLst>
            <pc:docMk/>
            <pc:sldMk cId="1180352063" sldId="297"/>
            <ac:spMk id="3" creationId="{4AA0F62D-30A6-E340-91BD-2EDB56D78D16}"/>
          </ac:spMkLst>
        </pc:spChg>
      </pc:sldChg>
      <pc:sldChg chg="modSp">
        <pc:chgData name="Posey, Jasmine N" userId="538c8f07-a65b-4b56-a53e-385f0552c612" providerId="ADAL" clId="{C95F4930-9339-714E-B693-8E5950EB1234}" dt="2020-01-27T17:05:30.626" v="105" actId="403"/>
        <pc:sldMkLst>
          <pc:docMk/>
          <pc:sldMk cId="25724825" sldId="298"/>
        </pc:sldMkLst>
        <pc:spChg chg="mod">
          <ac:chgData name="Posey, Jasmine N" userId="538c8f07-a65b-4b56-a53e-385f0552c612" providerId="ADAL" clId="{C95F4930-9339-714E-B693-8E5950EB1234}" dt="2020-01-27T17:05:30.626" v="105" actId="403"/>
          <ac:spMkLst>
            <pc:docMk/>
            <pc:sldMk cId="25724825" sldId="298"/>
            <ac:spMk id="2" creationId="{61EC844E-7849-1B4C-BBD8-2F696D8CBF21}"/>
          </ac:spMkLst>
        </pc:spChg>
      </pc:sldChg>
      <pc:sldChg chg="modSp">
        <pc:chgData name="Posey, Jasmine N" userId="538c8f07-a65b-4b56-a53e-385f0552c612" providerId="ADAL" clId="{C95F4930-9339-714E-B693-8E5950EB1234}" dt="2020-01-27T16:56:18.968" v="51" actId="114"/>
        <pc:sldMkLst>
          <pc:docMk/>
          <pc:sldMk cId="3004563075" sldId="300"/>
        </pc:sldMkLst>
        <pc:spChg chg="mod">
          <ac:chgData name="Posey, Jasmine N" userId="538c8f07-a65b-4b56-a53e-385f0552c612" providerId="ADAL" clId="{C95F4930-9339-714E-B693-8E5950EB1234}" dt="2020-01-27T16:56:11.138" v="50" actId="1076"/>
          <ac:spMkLst>
            <pc:docMk/>
            <pc:sldMk cId="3004563075" sldId="300"/>
            <ac:spMk id="2" creationId="{83497AE6-67E6-7A48-AD43-FAAE0EB80485}"/>
          </ac:spMkLst>
        </pc:spChg>
        <pc:spChg chg="mod">
          <ac:chgData name="Posey, Jasmine N" userId="538c8f07-a65b-4b56-a53e-385f0552c612" providerId="ADAL" clId="{C95F4930-9339-714E-B693-8E5950EB1234}" dt="2020-01-27T16:56:18.968" v="51" actId="114"/>
          <ac:spMkLst>
            <pc:docMk/>
            <pc:sldMk cId="3004563075" sldId="300"/>
            <ac:spMk id="4" creationId="{2ABCD750-DA3C-9C4B-9948-0764AC0A3B40}"/>
          </ac:spMkLst>
        </pc:spChg>
      </pc:sldChg>
      <pc:sldChg chg="addSp delSp modSp add">
        <pc:chgData name="Posey, Jasmine N" userId="538c8f07-a65b-4b56-a53e-385f0552c612" providerId="ADAL" clId="{C95F4930-9339-714E-B693-8E5950EB1234}" dt="2020-02-10T17:13:21.161" v="232" actId="1076"/>
        <pc:sldMkLst>
          <pc:docMk/>
          <pc:sldMk cId="28738588" sldId="301"/>
        </pc:sldMkLst>
        <pc:spChg chg="mod">
          <ac:chgData name="Posey, Jasmine N" userId="538c8f07-a65b-4b56-a53e-385f0552c612" providerId="ADAL" clId="{C95F4930-9339-714E-B693-8E5950EB1234}" dt="2020-02-10T17:13:21.161" v="232" actId="1076"/>
          <ac:spMkLst>
            <pc:docMk/>
            <pc:sldMk cId="28738588" sldId="301"/>
            <ac:spMk id="2" creationId="{28DF49EE-896A-D441-A7A2-EE9A1EAF9227}"/>
          </ac:spMkLst>
        </pc:spChg>
        <pc:spChg chg="del">
          <ac:chgData name="Posey, Jasmine N" userId="538c8f07-a65b-4b56-a53e-385f0552c612" providerId="ADAL" clId="{C95F4930-9339-714E-B693-8E5950EB1234}" dt="2020-01-27T17:07:25.452" v="117" actId="478"/>
          <ac:spMkLst>
            <pc:docMk/>
            <pc:sldMk cId="28738588" sldId="301"/>
            <ac:spMk id="3" creationId="{F19D3851-166B-D141-BBC2-9AC10044EF36}"/>
          </ac:spMkLst>
        </pc:spChg>
        <pc:spChg chg="add del mod">
          <ac:chgData name="Posey, Jasmine N" userId="538c8f07-a65b-4b56-a53e-385f0552c612" providerId="ADAL" clId="{C95F4930-9339-714E-B693-8E5950EB1234}" dt="2020-01-27T17:53:57.917" v="125"/>
          <ac:spMkLst>
            <pc:docMk/>
            <pc:sldMk cId="28738588" sldId="301"/>
            <ac:spMk id="4" creationId="{1B8187A8-7DD6-5D47-BA6C-3A14AA91BA0A}"/>
          </ac:spMkLst>
        </pc:spChg>
        <pc:spChg chg="add del mod">
          <ac:chgData name="Posey, Jasmine N" userId="538c8f07-a65b-4b56-a53e-385f0552c612" providerId="ADAL" clId="{C95F4930-9339-714E-B693-8E5950EB1234}" dt="2020-01-27T17:54:58.724" v="127" actId="478"/>
          <ac:spMkLst>
            <pc:docMk/>
            <pc:sldMk cId="28738588" sldId="301"/>
            <ac:spMk id="5" creationId="{9EEA76F0-5E24-FF4C-8BBE-59C9728A2F76}"/>
          </ac:spMkLst>
        </pc:spChg>
        <pc:spChg chg="add mod">
          <ac:chgData name="Posey, Jasmine N" userId="538c8f07-a65b-4b56-a53e-385f0552c612" providerId="ADAL" clId="{C95F4930-9339-714E-B693-8E5950EB1234}" dt="2020-02-10T17:13:19.647" v="231" actId="1076"/>
          <ac:spMkLst>
            <pc:docMk/>
            <pc:sldMk cId="28738588" sldId="301"/>
            <ac:spMk id="6" creationId="{B00AD4DC-AF56-5A4A-BF3E-850BB5671406}"/>
          </ac:spMkLst>
        </pc:spChg>
      </pc:sldChg>
      <pc:sldChg chg="addSp delSp modSp add ord">
        <pc:chgData name="Posey, Jasmine N" userId="538c8f07-a65b-4b56-a53e-385f0552c612" providerId="ADAL" clId="{C95F4930-9339-714E-B693-8E5950EB1234}" dt="2020-02-10T17:10:43.984" v="217"/>
        <pc:sldMkLst>
          <pc:docMk/>
          <pc:sldMk cId="2186832449" sldId="302"/>
        </pc:sldMkLst>
        <pc:spChg chg="del">
          <ac:chgData name="Posey, Jasmine N" userId="538c8f07-a65b-4b56-a53e-385f0552c612" providerId="ADAL" clId="{C95F4930-9339-714E-B693-8E5950EB1234}" dt="2020-02-10T17:08:47.258" v="186" actId="478"/>
          <ac:spMkLst>
            <pc:docMk/>
            <pc:sldMk cId="2186832449" sldId="302"/>
            <ac:spMk id="2" creationId="{45FAC496-0AEB-1246-9273-77E4B571FAF9}"/>
          </ac:spMkLst>
        </pc:spChg>
        <pc:spChg chg="del">
          <ac:chgData name="Posey, Jasmine N" userId="538c8f07-a65b-4b56-a53e-385f0552c612" providerId="ADAL" clId="{C95F4930-9339-714E-B693-8E5950EB1234}" dt="2020-02-10T17:08:29.611" v="180"/>
          <ac:spMkLst>
            <pc:docMk/>
            <pc:sldMk cId="2186832449" sldId="302"/>
            <ac:spMk id="3" creationId="{E861196D-EB18-2D4C-9AD7-887BA9CB898F}"/>
          </ac:spMkLst>
        </pc:spChg>
        <pc:picChg chg="add mod">
          <ac:chgData name="Posey, Jasmine N" userId="538c8f07-a65b-4b56-a53e-385f0552c612" providerId="ADAL" clId="{C95F4930-9339-714E-B693-8E5950EB1234}" dt="2020-02-10T17:10:15.560" v="212" actId="14100"/>
          <ac:picMkLst>
            <pc:docMk/>
            <pc:sldMk cId="2186832449" sldId="302"/>
            <ac:picMk id="5" creationId="{EAC19B51-9F9F-FC41-96F0-42B4705DB74B}"/>
          </ac:picMkLst>
        </pc:picChg>
      </pc:sldChg>
      <pc:sldChg chg="addSp delSp modSp add ord">
        <pc:chgData name="Posey, Jasmine N" userId="538c8f07-a65b-4b56-a53e-385f0552c612" providerId="ADAL" clId="{C95F4930-9339-714E-B693-8E5950EB1234}" dt="2020-02-10T17:10:45.430" v="218"/>
        <pc:sldMkLst>
          <pc:docMk/>
          <pc:sldMk cId="3108726253" sldId="303"/>
        </pc:sldMkLst>
        <pc:spChg chg="del mod">
          <ac:chgData name="Posey, Jasmine N" userId="538c8f07-a65b-4b56-a53e-385f0552c612" providerId="ADAL" clId="{C95F4930-9339-714E-B693-8E5950EB1234}" dt="2020-02-10T17:09:04.363" v="192" actId="478"/>
          <ac:spMkLst>
            <pc:docMk/>
            <pc:sldMk cId="3108726253" sldId="303"/>
            <ac:spMk id="2" creationId="{41D9182C-FA94-2148-97EF-45D9E64C2D47}"/>
          </ac:spMkLst>
        </pc:spChg>
        <pc:spChg chg="del">
          <ac:chgData name="Posey, Jasmine N" userId="538c8f07-a65b-4b56-a53e-385f0552c612" providerId="ADAL" clId="{C95F4930-9339-714E-B693-8E5950EB1234}" dt="2020-02-10T17:09:01.752" v="189"/>
          <ac:spMkLst>
            <pc:docMk/>
            <pc:sldMk cId="3108726253" sldId="303"/>
            <ac:spMk id="3" creationId="{69222F90-2F89-F14A-AAFE-AE3C7751657F}"/>
          </ac:spMkLst>
        </pc:spChg>
        <pc:picChg chg="add mod">
          <ac:chgData name="Posey, Jasmine N" userId="538c8f07-a65b-4b56-a53e-385f0552c612" providerId="ADAL" clId="{C95F4930-9339-714E-B693-8E5950EB1234}" dt="2020-02-10T17:10:22.766" v="214" actId="14100"/>
          <ac:picMkLst>
            <pc:docMk/>
            <pc:sldMk cId="3108726253" sldId="303"/>
            <ac:picMk id="5" creationId="{EEF15D8C-BFA2-0C49-BFF8-3B5853A0A8CA}"/>
          </ac:picMkLst>
        </pc:picChg>
      </pc:sldChg>
      <pc:sldChg chg="addSp delSp modSp add ord">
        <pc:chgData name="Posey, Jasmine N" userId="538c8f07-a65b-4b56-a53e-385f0552c612" providerId="ADAL" clId="{C95F4930-9339-714E-B693-8E5950EB1234}" dt="2020-02-10T17:09:57.531" v="208"/>
        <pc:sldMkLst>
          <pc:docMk/>
          <pc:sldMk cId="3683776771" sldId="304"/>
        </pc:sldMkLst>
        <pc:spChg chg="del">
          <ac:chgData name="Posey, Jasmine N" userId="538c8f07-a65b-4b56-a53e-385f0552c612" providerId="ADAL" clId="{C95F4930-9339-714E-B693-8E5950EB1234}" dt="2020-02-10T17:09:34.269" v="197"/>
          <ac:spMkLst>
            <pc:docMk/>
            <pc:sldMk cId="3683776771" sldId="304"/>
            <ac:spMk id="2" creationId="{99B69046-D0AB-234A-9EA9-258DA3754D6F}"/>
          </ac:spMkLst>
        </pc:spChg>
        <pc:spChg chg="del">
          <ac:chgData name="Posey, Jasmine N" userId="538c8f07-a65b-4b56-a53e-385f0552c612" providerId="ADAL" clId="{C95F4930-9339-714E-B693-8E5950EB1234}" dt="2020-02-10T17:09:34.269" v="197"/>
          <ac:spMkLst>
            <pc:docMk/>
            <pc:sldMk cId="3683776771" sldId="304"/>
            <ac:spMk id="3" creationId="{FEA8052B-B87C-5044-B35E-52C665C2FF51}"/>
          </ac:spMkLst>
        </pc:spChg>
        <pc:spChg chg="add del mod">
          <ac:chgData name="Posey, Jasmine N" userId="538c8f07-a65b-4b56-a53e-385f0552c612" providerId="ADAL" clId="{C95F4930-9339-714E-B693-8E5950EB1234}" dt="2020-02-10T17:09:40.931" v="202" actId="478"/>
          <ac:spMkLst>
            <pc:docMk/>
            <pc:sldMk cId="3683776771" sldId="304"/>
            <ac:spMk id="4" creationId="{3661CCF2-CE7B-8748-9FC4-7DEE73971CC6}"/>
          </ac:spMkLst>
        </pc:spChg>
        <pc:picChg chg="add mod">
          <ac:chgData name="Posey, Jasmine N" userId="538c8f07-a65b-4b56-a53e-385f0552c612" providerId="ADAL" clId="{C95F4930-9339-714E-B693-8E5950EB1234}" dt="2020-02-10T17:09:50.774" v="207" actId="1076"/>
          <ac:picMkLst>
            <pc:docMk/>
            <pc:sldMk cId="3683776771" sldId="304"/>
            <ac:picMk id="6" creationId="{1B661708-52DA-3A44-8B7C-FF1D95F6769F}"/>
          </ac:picMkLst>
        </pc:picChg>
      </pc:sldChg>
      <pc:sldChg chg="modSp add del">
        <pc:chgData name="Posey, Jasmine N" userId="538c8f07-a65b-4b56-a53e-385f0552c612" providerId="ADAL" clId="{C95F4930-9339-714E-B693-8E5950EB1234}" dt="2020-02-10T17:10:57.094" v="219" actId="2696"/>
        <pc:sldMkLst>
          <pc:docMk/>
          <pc:sldMk cId="551480092" sldId="305"/>
        </pc:sldMkLst>
        <pc:spChg chg="mod">
          <ac:chgData name="Posey, Jasmine N" userId="538c8f07-a65b-4b56-a53e-385f0552c612" providerId="ADAL" clId="{C95F4930-9339-714E-B693-8E5950EB1234}" dt="2020-02-10T17:10:39.809" v="216" actId="1076"/>
          <ac:spMkLst>
            <pc:docMk/>
            <pc:sldMk cId="551480092" sldId="305"/>
            <ac:spMk id="2" creationId="{50C5EBED-69FB-EB43-A143-2036C8DF1DA8}"/>
          </ac:spMkLst>
        </pc:spChg>
      </pc:sldChg>
      <pc:sldMasterChg chg="modSp">
        <pc:chgData name="Posey, Jasmine N" userId="538c8f07-a65b-4b56-a53e-385f0552c612" providerId="ADAL" clId="{C95F4930-9339-714E-B693-8E5950EB1234}" dt="2020-01-27T16:54:52.527" v="32" actId="122"/>
        <pc:sldMasterMkLst>
          <pc:docMk/>
          <pc:sldMasterMk cId="416141236" sldId="2147483664"/>
        </pc:sldMasterMkLst>
        <pc:spChg chg="mod">
          <ac:chgData name="Posey, Jasmine N" userId="538c8f07-a65b-4b56-a53e-385f0552c612" providerId="ADAL" clId="{C95F4930-9339-714E-B693-8E5950EB1234}" dt="2020-01-27T16:54:52.527" v="32" actId="122"/>
          <ac:spMkLst>
            <pc:docMk/>
            <pc:sldMasterMk cId="416141236" sldId="2147483664"/>
            <ac:spMk id="9" creationId="{80E79AAD-3E26-4C05-B397-6C1314CEE41A}"/>
          </ac:spMkLst>
        </pc:sp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86B58-2408-B545-BA33-480402566BC2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E96D0-53AB-3D43-84BE-6C73C69DD0D8}">
      <dgm:prSet phldrT="[Text]"/>
      <dgm:spPr/>
      <dgm:t>
        <a:bodyPr/>
        <a:lstStyle/>
        <a:p>
          <a:r>
            <a:rPr lang="en-US" dirty="0"/>
            <a:t>In Person</a:t>
          </a:r>
        </a:p>
      </dgm:t>
    </dgm:pt>
    <dgm:pt modelId="{21B49C81-FDCD-D340-85B3-0E84A099F046}" type="parTrans" cxnId="{2A655ACA-1FF3-6243-89EE-AE4F9A0691AA}">
      <dgm:prSet/>
      <dgm:spPr/>
      <dgm:t>
        <a:bodyPr/>
        <a:lstStyle/>
        <a:p>
          <a:endParaRPr lang="en-US"/>
        </a:p>
      </dgm:t>
    </dgm:pt>
    <dgm:pt modelId="{ED38A583-0B33-E24C-8198-9678692DC93A}" type="sibTrans" cxnId="{2A655ACA-1FF3-6243-89EE-AE4F9A0691AA}">
      <dgm:prSet/>
      <dgm:spPr/>
      <dgm:t>
        <a:bodyPr/>
        <a:lstStyle/>
        <a:p>
          <a:endParaRPr lang="en-US"/>
        </a:p>
      </dgm:t>
    </dgm:pt>
    <dgm:pt modelId="{9045D38C-5DEB-B546-B49A-AAA98B70524E}">
      <dgm:prSet phldrT="[Text]"/>
      <dgm:spPr/>
      <dgm:t>
        <a:bodyPr/>
        <a:lstStyle/>
        <a:p>
          <a:r>
            <a:rPr lang="en-US" dirty="0"/>
            <a:t>Phone</a:t>
          </a:r>
        </a:p>
      </dgm:t>
    </dgm:pt>
    <dgm:pt modelId="{778FD2A3-0A4B-3B46-9D82-089405688F10}" type="parTrans" cxnId="{46BEF1E3-90A7-D346-9690-629783D14D5A}">
      <dgm:prSet/>
      <dgm:spPr/>
      <dgm:t>
        <a:bodyPr/>
        <a:lstStyle/>
        <a:p>
          <a:endParaRPr lang="en-US"/>
        </a:p>
      </dgm:t>
    </dgm:pt>
    <dgm:pt modelId="{95E50BE4-A53D-C74B-8F38-22017F7AE1E8}" type="sibTrans" cxnId="{46BEF1E3-90A7-D346-9690-629783D14D5A}">
      <dgm:prSet/>
      <dgm:spPr/>
      <dgm:t>
        <a:bodyPr/>
        <a:lstStyle/>
        <a:p>
          <a:endParaRPr lang="en-US"/>
        </a:p>
      </dgm:t>
    </dgm:pt>
    <dgm:pt modelId="{4E25A387-5A1E-F348-81BE-3BB0A51B2E08}">
      <dgm:prSet phldrT="[Text]"/>
      <dgm:spPr/>
      <dgm:t>
        <a:bodyPr/>
        <a:lstStyle/>
        <a:p>
          <a:r>
            <a:rPr lang="en-US" dirty="0"/>
            <a:t>Virtual </a:t>
          </a:r>
        </a:p>
      </dgm:t>
    </dgm:pt>
    <dgm:pt modelId="{683C2A62-1196-EE4D-95A2-C7658EFA58F8}" type="parTrans" cxnId="{D506539E-63E1-CC49-8259-2A907BA9974D}">
      <dgm:prSet/>
      <dgm:spPr/>
      <dgm:t>
        <a:bodyPr/>
        <a:lstStyle/>
        <a:p>
          <a:endParaRPr lang="en-US"/>
        </a:p>
      </dgm:t>
    </dgm:pt>
    <dgm:pt modelId="{19A90228-2B36-8246-8375-82B14097450E}" type="sibTrans" cxnId="{D506539E-63E1-CC49-8259-2A907BA9974D}">
      <dgm:prSet/>
      <dgm:spPr/>
      <dgm:t>
        <a:bodyPr/>
        <a:lstStyle/>
        <a:p>
          <a:endParaRPr lang="en-US"/>
        </a:p>
      </dgm:t>
    </dgm:pt>
    <dgm:pt modelId="{B7F22C7C-2AA9-4E42-AD4C-C5417B8D8C57}" type="pres">
      <dgm:prSet presAssocID="{8E686B58-2408-B545-BA33-480402566BC2}" presName="Name0" presStyleCnt="0">
        <dgm:presLayoutVars>
          <dgm:dir/>
          <dgm:resizeHandles val="exact"/>
        </dgm:presLayoutVars>
      </dgm:prSet>
      <dgm:spPr/>
    </dgm:pt>
    <dgm:pt modelId="{E30A27C1-F2A7-EA43-BCC9-52574939631F}" type="pres">
      <dgm:prSet presAssocID="{7D8E96D0-53AB-3D43-84BE-6C73C69DD0D8}" presName="compNode" presStyleCnt="0"/>
      <dgm:spPr/>
    </dgm:pt>
    <dgm:pt modelId="{A7D77E7D-CB32-8249-B7E4-2C111AA5D0B7}" type="pres">
      <dgm:prSet presAssocID="{7D8E96D0-53AB-3D43-84BE-6C73C69DD0D8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5449395B-B73D-DD47-BDF4-23132D8212A5}" type="pres">
      <dgm:prSet presAssocID="{7D8E96D0-53AB-3D43-84BE-6C73C69DD0D8}" presName="textRect" presStyleLbl="revTx" presStyleIdx="0" presStyleCnt="3">
        <dgm:presLayoutVars>
          <dgm:bulletEnabled val="1"/>
        </dgm:presLayoutVars>
      </dgm:prSet>
      <dgm:spPr/>
    </dgm:pt>
    <dgm:pt modelId="{A348ECC4-03DE-8344-AC99-82EF01C0B33B}" type="pres">
      <dgm:prSet presAssocID="{ED38A583-0B33-E24C-8198-9678692DC93A}" presName="sibTrans" presStyleLbl="sibTrans2D1" presStyleIdx="0" presStyleCnt="0"/>
      <dgm:spPr/>
    </dgm:pt>
    <dgm:pt modelId="{70943172-7C2E-D447-B52C-094B8772E781}" type="pres">
      <dgm:prSet presAssocID="{9045D38C-5DEB-B546-B49A-AAA98B70524E}" presName="compNode" presStyleCnt="0"/>
      <dgm:spPr/>
    </dgm:pt>
    <dgm:pt modelId="{64B685E7-A489-0E49-B2A5-534509FE2E98}" type="pres">
      <dgm:prSet presAssocID="{9045D38C-5DEB-B546-B49A-AAA98B70524E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4B909122-334F-A342-BDC3-D471AE5F5F70}" type="pres">
      <dgm:prSet presAssocID="{9045D38C-5DEB-B546-B49A-AAA98B70524E}" presName="textRect" presStyleLbl="revTx" presStyleIdx="1" presStyleCnt="3" custLinFactNeighborX="-3764" custLinFactNeighborY="1449">
        <dgm:presLayoutVars>
          <dgm:bulletEnabled val="1"/>
        </dgm:presLayoutVars>
      </dgm:prSet>
      <dgm:spPr/>
    </dgm:pt>
    <dgm:pt modelId="{B8A06032-90C3-BF48-9351-19A0F6BC763A}" type="pres">
      <dgm:prSet presAssocID="{95E50BE4-A53D-C74B-8F38-22017F7AE1E8}" presName="sibTrans" presStyleLbl="sibTrans2D1" presStyleIdx="0" presStyleCnt="0"/>
      <dgm:spPr/>
    </dgm:pt>
    <dgm:pt modelId="{DC33C726-809B-B94D-AD94-9B1847ABED17}" type="pres">
      <dgm:prSet presAssocID="{4E25A387-5A1E-F348-81BE-3BB0A51B2E08}" presName="compNode" presStyleCnt="0"/>
      <dgm:spPr/>
    </dgm:pt>
    <dgm:pt modelId="{FFE47496-E127-8D4B-A353-896097472E3A}" type="pres">
      <dgm:prSet presAssocID="{4E25A387-5A1E-F348-81BE-3BB0A51B2E08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132E9EEF-E865-9E44-B66A-3FC6693EB060}" type="pres">
      <dgm:prSet presAssocID="{4E25A387-5A1E-F348-81BE-3BB0A51B2E08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925BEE07-49FF-E949-8887-A2718D14BA8D}" type="presOf" srcId="{8E686B58-2408-B545-BA33-480402566BC2}" destId="{B7F22C7C-2AA9-4E42-AD4C-C5417B8D8C57}" srcOrd="0" destOrd="0" presId="urn:microsoft.com/office/officeart/2005/8/layout/pList1"/>
    <dgm:cxn modelId="{CA05CE50-926F-FE45-89E6-B7CA216A9AEE}" type="presOf" srcId="{9045D38C-5DEB-B546-B49A-AAA98B70524E}" destId="{4B909122-334F-A342-BDC3-D471AE5F5F70}" srcOrd="0" destOrd="0" presId="urn:microsoft.com/office/officeart/2005/8/layout/pList1"/>
    <dgm:cxn modelId="{E2BC0C7F-9F14-AC49-860E-1E67D432EBA0}" type="presOf" srcId="{95E50BE4-A53D-C74B-8F38-22017F7AE1E8}" destId="{B8A06032-90C3-BF48-9351-19A0F6BC763A}" srcOrd="0" destOrd="0" presId="urn:microsoft.com/office/officeart/2005/8/layout/pList1"/>
    <dgm:cxn modelId="{D506539E-63E1-CC49-8259-2A907BA9974D}" srcId="{8E686B58-2408-B545-BA33-480402566BC2}" destId="{4E25A387-5A1E-F348-81BE-3BB0A51B2E08}" srcOrd="2" destOrd="0" parTransId="{683C2A62-1196-EE4D-95A2-C7658EFA58F8}" sibTransId="{19A90228-2B36-8246-8375-82B14097450E}"/>
    <dgm:cxn modelId="{91B9F8BD-DFC3-ED48-B702-BD160A698DDA}" type="presOf" srcId="{ED38A583-0B33-E24C-8198-9678692DC93A}" destId="{A348ECC4-03DE-8344-AC99-82EF01C0B33B}" srcOrd="0" destOrd="0" presId="urn:microsoft.com/office/officeart/2005/8/layout/pList1"/>
    <dgm:cxn modelId="{332F4AC9-AA0E-6E46-A4E1-8B330B5F62AD}" type="presOf" srcId="{4E25A387-5A1E-F348-81BE-3BB0A51B2E08}" destId="{132E9EEF-E865-9E44-B66A-3FC6693EB060}" srcOrd="0" destOrd="0" presId="urn:microsoft.com/office/officeart/2005/8/layout/pList1"/>
    <dgm:cxn modelId="{2A655ACA-1FF3-6243-89EE-AE4F9A0691AA}" srcId="{8E686B58-2408-B545-BA33-480402566BC2}" destId="{7D8E96D0-53AB-3D43-84BE-6C73C69DD0D8}" srcOrd="0" destOrd="0" parTransId="{21B49C81-FDCD-D340-85B3-0E84A099F046}" sibTransId="{ED38A583-0B33-E24C-8198-9678692DC93A}"/>
    <dgm:cxn modelId="{E859A5D6-1C71-B642-95E0-7A6202FC67A5}" type="presOf" srcId="{7D8E96D0-53AB-3D43-84BE-6C73C69DD0D8}" destId="{5449395B-B73D-DD47-BDF4-23132D8212A5}" srcOrd="0" destOrd="0" presId="urn:microsoft.com/office/officeart/2005/8/layout/pList1"/>
    <dgm:cxn modelId="{46BEF1E3-90A7-D346-9690-629783D14D5A}" srcId="{8E686B58-2408-B545-BA33-480402566BC2}" destId="{9045D38C-5DEB-B546-B49A-AAA98B70524E}" srcOrd="1" destOrd="0" parTransId="{778FD2A3-0A4B-3B46-9D82-089405688F10}" sibTransId="{95E50BE4-A53D-C74B-8F38-22017F7AE1E8}"/>
    <dgm:cxn modelId="{73A5184E-AA57-3244-AB99-CDFED05A90B8}" type="presParOf" srcId="{B7F22C7C-2AA9-4E42-AD4C-C5417B8D8C57}" destId="{E30A27C1-F2A7-EA43-BCC9-52574939631F}" srcOrd="0" destOrd="0" presId="urn:microsoft.com/office/officeart/2005/8/layout/pList1"/>
    <dgm:cxn modelId="{F2912C98-3BDE-EC4F-ADA7-2B070FCA6C2F}" type="presParOf" srcId="{E30A27C1-F2A7-EA43-BCC9-52574939631F}" destId="{A7D77E7D-CB32-8249-B7E4-2C111AA5D0B7}" srcOrd="0" destOrd="0" presId="urn:microsoft.com/office/officeart/2005/8/layout/pList1"/>
    <dgm:cxn modelId="{9A418657-9087-0148-8F4A-392DE29E45C7}" type="presParOf" srcId="{E30A27C1-F2A7-EA43-BCC9-52574939631F}" destId="{5449395B-B73D-DD47-BDF4-23132D8212A5}" srcOrd="1" destOrd="0" presId="urn:microsoft.com/office/officeart/2005/8/layout/pList1"/>
    <dgm:cxn modelId="{65A6DFD4-62AC-EC40-BECD-14828CCAB696}" type="presParOf" srcId="{B7F22C7C-2AA9-4E42-AD4C-C5417B8D8C57}" destId="{A348ECC4-03DE-8344-AC99-82EF01C0B33B}" srcOrd="1" destOrd="0" presId="urn:microsoft.com/office/officeart/2005/8/layout/pList1"/>
    <dgm:cxn modelId="{5FE9E6D4-9597-6D4D-AED9-1710F4A14CF5}" type="presParOf" srcId="{B7F22C7C-2AA9-4E42-AD4C-C5417B8D8C57}" destId="{70943172-7C2E-D447-B52C-094B8772E781}" srcOrd="2" destOrd="0" presId="urn:microsoft.com/office/officeart/2005/8/layout/pList1"/>
    <dgm:cxn modelId="{9EDF0D4E-B5FA-1147-9555-2762EB94E744}" type="presParOf" srcId="{70943172-7C2E-D447-B52C-094B8772E781}" destId="{64B685E7-A489-0E49-B2A5-534509FE2E98}" srcOrd="0" destOrd="0" presId="urn:microsoft.com/office/officeart/2005/8/layout/pList1"/>
    <dgm:cxn modelId="{47F1B826-0408-F247-8E76-96D6637B5173}" type="presParOf" srcId="{70943172-7C2E-D447-B52C-094B8772E781}" destId="{4B909122-334F-A342-BDC3-D471AE5F5F70}" srcOrd="1" destOrd="0" presId="urn:microsoft.com/office/officeart/2005/8/layout/pList1"/>
    <dgm:cxn modelId="{4945DA10-68B7-CC48-A3BD-9D4ABD7D1931}" type="presParOf" srcId="{B7F22C7C-2AA9-4E42-AD4C-C5417B8D8C57}" destId="{B8A06032-90C3-BF48-9351-19A0F6BC763A}" srcOrd="3" destOrd="0" presId="urn:microsoft.com/office/officeart/2005/8/layout/pList1"/>
    <dgm:cxn modelId="{77594E91-7B58-A149-8A58-80FD59A23B0A}" type="presParOf" srcId="{B7F22C7C-2AA9-4E42-AD4C-C5417B8D8C57}" destId="{DC33C726-809B-B94D-AD94-9B1847ABED17}" srcOrd="4" destOrd="0" presId="urn:microsoft.com/office/officeart/2005/8/layout/pList1"/>
    <dgm:cxn modelId="{EDF638CF-378B-344B-BCAF-ACD81FF5ABEC}" type="presParOf" srcId="{DC33C726-809B-B94D-AD94-9B1847ABED17}" destId="{FFE47496-E127-8D4B-A353-896097472E3A}" srcOrd="0" destOrd="0" presId="urn:microsoft.com/office/officeart/2005/8/layout/pList1"/>
    <dgm:cxn modelId="{1497849D-7004-2A4B-B90A-D52DC916F469}" type="presParOf" srcId="{DC33C726-809B-B94D-AD94-9B1847ABED17}" destId="{132E9EEF-E865-9E44-B66A-3FC6693EB06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0FC8F8-8A07-EA45-A9A6-81068EF8779E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CCB8C8-7A3D-F54A-8B80-C66A95FECD2B}">
      <dgm:prSet phldrT="[Text]"/>
      <dgm:spPr/>
      <dgm:t>
        <a:bodyPr/>
        <a:lstStyle/>
        <a:p>
          <a:r>
            <a:rPr lang="en-US" b="1" dirty="0">
              <a:latin typeface="+mn-lt"/>
              <a:cs typeface="Arial" panose="020B0604020202020204" pitchFamily="34" charset="0"/>
            </a:rPr>
            <a:t>Shake hands firmly.</a:t>
          </a:r>
          <a:endParaRPr lang="en-US" b="1" dirty="0"/>
        </a:p>
      </dgm:t>
    </dgm:pt>
    <dgm:pt modelId="{C3FF8953-ACB6-5148-8CC8-AF617E343717}" type="parTrans" cxnId="{552EA7C5-DFDF-AA43-BC42-93B432B23ECA}">
      <dgm:prSet/>
      <dgm:spPr/>
      <dgm:t>
        <a:bodyPr/>
        <a:lstStyle/>
        <a:p>
          <a:endParaRPr lang="en-US"/>
        </a:p>
      </dgm:t>
    </dgm:pt>
    <dgm:pt modelId="{C2C981E9-BD97-474E-A99A-B98CA100965E}" type="sibTrans" cxnId="{552EA7C5-DFDF-AA43-BC42-93B432B23ECA}">
      <dgm:prSet/>
      <dgm:spPr/>
      <dgm:t>
        <a:bodyPr/>
        <a:lstStyle/>
        <a:p>
          <a:endParaRPr lang="en-US"/>
        </a:p>
      </dgm:t>
    </dgm:pt>
    <dgm:pt modelId="{12ED71C7-47AB-9E49-A73A-D0AC3D662126}">
      <dgm:prSet phldrT="[Text]"/>
      <dgm:spPr>
        <a:solidFill>
          <a:srgbClr val="003057"/>
        </a:solidFill>
      </dgm:spPr>
      <dgm:t>
        <a:bodyPr/>
        <a:lstStyle/>
        <a:p>
          <a:r>
            <a:rPr lang="en-US" b="1" dirty="0">
              <a:latin typeface="+mn-lt"/>
              <a:cs typeface="Arial" panose="020B0604020202020204" pitchFamily="34" charset="0"/>
            </a:rPr>
            <a:t>Make eye contact with your interviewer(s).</a:t>
          </a:r>
          <a:endParaRPr lang="en-US" b="1" dirty="0"/>
        </a:p>
      </dgm:t>
    </dgm:pt>
    <dgm:pt modelId="{B29B26A2-44F4-0D4C-94E7-A5DCDB3EF371}" type="parTrans" cxnId="{2CE7A7BC-5659-434F-9170-1C3C07ABEAAD}">
      <dgm:prSet/>
      <dgm:spPr/>
      <dgm:t>
        <a:bodyPr/>
        <a:lstStyle/>
        <a:p>
          <a:endParaRPr lang="en-US"/>
        </a:p>
      </dgm:t>
    </dgm:pt>
    <dgm:pt modelId="{F787167A-BBD1-2740-AA0F-E81E7040429D}" type="sibTrans" cxnId="{2CE7A7BC-5659-434F-9170-1C3C07ABEAAD}">
      <dgm:prSet/>
      <dgm:spPr/>
      <dgm:t>
        <a:bodyPr/>
        <a:lstStyle/>
        <a:p>
          <a:endParaRPr lang="en-US"/>
        </a:p>
      </dgm:t>
    </dgm:pt>
    <dgm:pt modelId="{DCA75928-CFA7-4F47-9FE1-8C7090D66049}">
      <dgm:prSet phldrT="[Text]"/>
      <dgm:spPr>
        <a:solidFill>
          <a:srgbClr val="003057"/>
        </a:solidFill>
      </dgm:spPr>
      <dgm:t>
        <a:bodyPr/>
        <a:lstStyle/>
        <a:p>
          <a:r>
            <a:rPr lang="en-US" b="1" dirty="0">
              <a:latin typeface="+mn-lt"/>
              <a:cs typeface="Arial" panose="020B0604020202020204" pitchFamily="34" charset="0"/>
            </a:rPr>
            <a:t>Smile!</a:t>
          </a:r>
          <a:endParaRPr lang="en-US" b="1" dirty="0"/>
        </a:p>
      </dgm:t>
    </dgm:pt>
    <dgm:pt modelId="{49B93AF8-5A4E-8D46-BFE1-D98A7F094FD0}" type="parTrans" cxnId="{5508BECE-A909-544C-B7CC-37DBE6C1B17C}">
      <dgm:prSet/>
      <dgm:spPr/>
      <dgm:t>
        <a:bodyPr/>
        <a:lstStyle/>
        <a:p>
          <a:endParaRPr lang="en-US"/>
        </a:p>
      </dgm:t>
    </dgm:pt>
    <dgm:pt modelId="{2C0E9C6A-5708-0F46-A947-90EC00472581}" type="sibTrans" cxnId="{5508BECE-A909-544C-B7CC-37DBE6C1B17C}">
      <dgm:prSet/>
      <dgm:spPr/>
      <dgm:t>
        <a:bodyPr/>
        <a:lstStyle/>
        <a:p>
          <a:endParaRPr lang="en-US"/>
        </a:p>
      </dgm:t>
    </dgm:pt>
    <dgm:pt modelId="{14E35307-E561-F041-B0B8-22014EB9C213}">
      <dgm:prSet phldrT="[Text]"/>
      <dgm:spPr>
        <a:solidFill>
          <a:srgbClr val="003057"/>
        </a:solidFill>
      </dgm:spPr>
      <dgm:t>
        <a:bodyPr/>
        <a:lstStyle/>
        <a:p>
          <a:r>
            <a:rPr lang="en-US" b="1" dirty="0">
              <a:latin typeface="+mn-lt"/>
              <a:cs typeface="Arial" panose="020B0604020202020204" pitchFamily="34" charset="0"/>
            </a:rPr>
            <a:t>Hygiene – no perfume/cologne, freshly laundered clothes</a:t>
          </a:r>
          <a:endParaRPr lang="en-US" b="1" dirty="0"/>
        </a:p>
      </dgm:t>
    </dgm:pt>
    <dgm:pt modelId="{759B044C-4EBB-5547-BF76-E7FDF519E3B8}" type="parTrans" cxnId="{D8A28F47-DBA5-884D-812E-245A114B2518}">
      <dgm:prSet/>
      <dgm:spPr/>
      <dgm:t>
        <a:bodyPr/>
        <a:lstStyle/>
        <a:p>
          <a:endParaRPr lang="en-US"/>
        </a:p>
      </dgm:t>
    </dgm:pt>
    <dgm:pt modelId="{3F104FAE-7064-F942-AB04-0D9CF3448210}" type="sibTrans" cxnId="{D8A28F47-DBA5-884D-812E-245A114B2518}">
      <dgm:prSet/>
      <dgm:spPr/>
      <dgm:t>
        <a:bodyPr/>
        <a:lstStyle/>
        <a:p>
          <a:endParaRPr lang="en-US"/>
        </a:p>
      </dgm:t>
    </dgm:pt>
    <dgm:pt modelId="{0EED8E79-9BD0-994E-B27F-29712B9663AD}">
      <dgm:prSet phldrT="[Text]"/>
      <dgm:spPr>
        <a:solidFill>
          <a:srgbClr val="003057"/>
        </a:solidFill>
      </dgm:spPr>
      <dgm:t>
        <a:bodyPr/>
        <a:lstStyle/>
        <a:p>
          <a:r>
            <a:rPr lang="en-US" b="1" dirty="0">
              <a:latin typeface="+mn-lt"/>
              <a:cs typeface="Arial" panose="020B0604020202020204" pitchFamily="34" charset="0"/>
            </a:rPr>
            <a:t>Use professional body language. </a:t>
          </a:r>
          <a:endParaRPr lang="en-US" b="1" dirty="0"/>
        </a:p>
      </dgm:t>
    </dgm:pt>
    <dgm:pt modelId="{BD3A1924-26EE-3C4F-BCD0-C42C7B07BDD1}" type="parTrans" cxnId="{F7A88F57-9C6E-A04D-9EF6-105D561A990D}">
      <dgm:prSet/>
      <dgm:spPr/>
      <dgm:t>
        <a:bodyPr/>
        <a:lstStyle/>
        <a:p>
          <a:endParaRPr lang="en-US"/>
        </a:p>
      </dgm:t>
    </dgm:pt>
    <dgm:pt modelId="{7AAF4C96-0596-594A-8DA4-84A079CC7B91}" type="sibTrans" cxnId="{F7A88F57-9C6E-A04D-9EF6-105D561A990D}">
      <dgm:prSet/>
      <dgm:spPr/>
      <dgm:t>
        <a:bodyPr/>
        <a:lstStyle/>
        <a:p>
          <a:endParaRPr lang="en-US"/>
        </a:p>
      </dgm:t>
    </dgm:pt>
    <dgm:pt modelId="{7DAFD3FD-FE41-AA49-9824-918E08346A62}">
      <dgm:prSet phldrT="[Text]"/>
      <dgm:spPr>
        <a:solidFill>
          <a:srgbClr val="003057"/>
        </a:solidFill>
      </dgm:spPr>
      <dgm:t>
        <a:bodyPr/>
        <a:lstStyle/>
        <a:p>
          <a:r>
            <a:rPr lang="en-US" b="1" dirty="0">
              <a:latin typeface="+mn-lt"/>
              <a:cs typeface="Arial" panose="020B0604020202020204" pitchFamily="34" charset="0"/>
            </a:rPr>
            <a:t>Thank them for the opportunity.</a:t>
          </a:r>
          <a:endParaRPr lang="en-US" b="1" dirty="0"/>
        </a:p>
      </dgm:t>
    </dgm:pt>
    <dgm:pt modelId="{6D692E2D-6391-4046-8B6A-285C1D97CAC7}" type="parTrans" cxnId="{8B71793B-F709-D947-8108-11239AAF83FB}">
      <dgm:prSet/>
      <dgm:spPr/>
      <dgm:t>
        <a:bodyPr/>
        <a:lstStyle/>
        <a:p>
          <a:endParaRPr lang="en-US"/>
        </a:p>
      </dgm:t>
    </dgm:pt>
    <dgm:pt modelId="{12A07DB2-9D66-0346-84F7-1257E0007D71}" type="sibTrans" cxnId="{8B71793B-F709-D947-8108-11239AAF83FB}">
      <dgm:prSet/>
      <dgm:spPr/>
      <dgm:t>
        <a:bodyPr/>
        <a:lstStyle/>
        <a:p>
          <a:endParaRPr lang="en-US"/>
        </a:p>
      </dgm:t>
    </dgm:pt>
    <dgm:pt modelId="{DB00CE5D-78CF-7E43-86A4-4B788FFC5C4A}" type="pres">
      <dgm:prSet presAssocID="{EE0FC8F8-8A07-EA45-A9A6-81068EF8779E}" presName="diagram" presStyleCnt="0">
        <dgm:presLayoutVars>
          <dgm:dir/>
          <dgm:resizeHandles val="exact"/>
        </dgm:presLayoutVars>
      </dgm:prSet>
      <dgm:spPr/>
    </dgm:pt>
    <dgm:pt modelId="{CF4D9A33-4E95-2245-B894-62A1977B4B17}" type="pres">
      <dgm:prSet presAssocID="{3DCCB8C8-7A3D-F54A-8B80-C66A95FECD2B}" presName="node" presStyleLbl="node1" presStyleIdx="0" presStyleCnt="6">
        <dgm:presLayoutVars>
          <dgm:bulletEnabled val="1"/>
        </dgm:presLayoutVars>
      </dgm:prSet>
      <dgm:spPr/>
    </dgm:pt>
    <dgm:pt modelId="{0B8A3578-C796-0049-B35F-70351119D12E}" type="pres">
      <dgm:prSet presAssocID="{C2C981E9-BD97-474E-A99A-B98CA100965E}" presName="sibTrans" presStyleCnt="0"/>
      <dgm:spPr/>
    </dgm:pt>
    <dgm:pt modelId="{EA92977F-A2A7-4340-8255-53F0A13CAF48}" type="pres">
      <dgm:prSet presAssocID="{12ED71C7-47AB-9E49-A73A-D0AC3D662126}" presName="node" presStyleLbl="node1" presStyleIdx="1" presStyleCnt="6">
        <dgm:presLayoutVars>
          <dgm:bulletEnabled val="1"/>
        </dgm:presLayoutVars>
      </dgm:prSet>
      <dgm:spPr/>
    </dgm:pt>
    <dgm:pt modelId="{AC6AE23F-983C-DC4B-A479-661138B26F89}" type="pres">
      <dgm:prSet presAssocID="{F787167A-BBD1-2740-AA0F-E81E7040429D}" presName="sibTrans" presStyleCnt="0"/>
      <dgm:spPr/>
    </dgm:pt>
    <dgm:pt modelId="{D7378981-FD2A-A245-A600-8471E6DAED7E}" type="pres">
      <dgm:prSet presAssocID="{DCA75928-CFA7-4F47-9FE1-8C7090D66049}" presName="node" presStyleLbl="node1" presStyleIdx="2" presStyleCnt="6">
        <dgm:presLayoutVars>
          <dgm:bulletEnabled val="1"/>
        </dgm:presLayoutVars>
      </dgm:prSet>
      <dgm:spPr/>
    </dgm:pt>
    <dgm:pt modelId="{40C8DBBD-CD4C-8349-B0FA-4BF4BE97A399}" type="pres">
      <dgm:prSet presAssocID="{2C0E9C6A-5708-0F46-A947-90EC00472581}" presName="sibTrans" presStyleCnt="0"/>
      <dgm:spPr/>
    </dgm:pt>
    <dgm:pt modelId="{5E74DF52-6650-F24B-9546-D80D7EF8CD69}" type="pres">
      <dgm:prSet presAssocID="{14E35307-E561-F041-B0B8-22014EB9C213}" presName="node" presStyleLbl="node1" presStyleIdx="3" presStyleCnt="6">
        <dgm:presLayoutVars>
          <dgm:bulletEnabled val="1"/>
        </dgm:presLayoutVars>
      </dgm:prSet>
      <dgm:spPr/>
    </dgm:pt>
    <dgm:pt modelId="{A1623827-9D97-0F43-A372-4423E74627A6}" type="pres">
      <dgm:prSet presAssocID="{3F104FAE-7064-F942-AB04-0D9CF3448210}" presName="sibTrans" presStyleCnt="0"/>
      <dgm:spPr/>
    </dgm:pt>
    <dgm:pt modelId="{2082FC63-9CC6-F74E-81BD-71E6DD05DECD}" type="pres">
      <dgm:prSet presAssocID="{0EED8E79-9BD0-994E-B27F-29712B9663AD}" presName="node" presStyleLbl="node1" presStyleIdx="4" presStyleCnt="6">
        <dgm:presLayoutVars>
          <dgm:bulletEnabled val="1"/>
        </dgm:presLayoutVars>
      </dgm:prSet>
      <dgm:spPr/>
    </dgm:pt>
    <dgm:pt modelId="{C0941C75-AD73-6B42-A945-1A1809B80F3A}" type="pres">
      <dgm:prSet presAssocID="{7AAF4C96-0596-594A-8DA4-84A079CC7B91}" presName="sibTrans" presStyleCnt="0"/>
      <dgm:spPr/>
    </dgm:pt>
    <dgm:pt modelId="{3300B640-E301-4941-A7FB-E05402323DFB}" type="pres">
      <dgm:prSet presAssocID="{7DAFD3FD-FE41-AA49-9824-918E08346A62}" presName="node" presStyleLbl="node1" presStyleIdx="5" presStyleCnt="6">
        <dgm:presLayoutVars>
          <dgm:bulletEnabled val="1"/>
        </dgm:presLayoutVars>
      </dgm:prSet>
      <dgm:spPr/>
    </dgm:pt>
  </dgm:ptLst>
  <dgm:cxnLst>
    <dgm:cxn modelId="{6F947F13-BDFA-FF44-8BEF-A70D826611D9}" type="presOf" srcId="{12ED71C7-47AB-9E49-A73A-D0AC3D662126}" destId="{EA92977F-A2A7-4340-8255-53F0A13CAF48}" srcOrd="0" destOrd="0" presId="urn:microsoft.com/office/officeart/2005/8/layout/default"/>
    <dgm:cxn modelId="{F2B37B1F-D8B3-4F4D-9745-944E43CBDD02}" type="presOf" srcId="{EE0FC8F8-8A07-EA45-A9A6-81068EF8779E}" destId="{DB00CE5D-78CF-7E43-86A4-4B788FFC5C4A}" srcOrd="0" destOrd="0" presId="urn:microsoft.com/office/officeart/2005/8/layout/default"/>
    <dgm:cxn modelId="{8B71793B-F709-D947-8108-11239AAF83FB}" srcId="{EE0FC8F8-8A07-EA45-A9A6-81068EF8779E}" destId="{7DAFD3FD-FE41-AA49-9824-918E08346A62}" srcOrd="5" destOrd="0" parTransId="{6D692E2D-6391-4046-8B6A-285C1D97CAC7}" sibTransId="{12A07DB2-9D66-0346-84F7-1257E0007D71}"/>
    <dgm:cxn modelId="{D8A28F47-DBA5-884D-812E-245A114B2518}" srcId="{EE0FC8F8-8A07-EA45-A9A6-81068EF8779E}" destId="{14E35307-E561-F041-B0B8-22014EB9C213}" srcOrd="3" destOrd="0" parTransId="{759B044C-4EBB-5547-BF76-E7FDF519E3B8}" sibTransId="{3F104FAE-7064-F942-AB04-0D9CF3448210}"/>
    <dgm:cxn modelId="{F7A88F57-9C6E-A04D-9EF6-105D561A990D}" srcId="{EE0FC8F8-8A07-EA45-A9A6-81068EF8779E}" destId="{0EED8E79-9BD0-994E-B27F-29712B9663AD}" srcOrd="4" destOrd="0" parTransId="{BD3A1924-26EE-3C4F-BCD0-C42C7B07BDD1}" sibTransId="{7AAF4C96-0596-594A-8DA4-84A079CC7B91}"/>
    <dgm:cxn modelId="{B17B346D-C582-584B-8212-DE542EF488A4}" type="presOf" srcId="{3DCCB8C8-7A3D-F54A-8B80-C66A95FECD2B}" destId="{CF4D9A33-4E95-2245-B894-62A1977B4B17}" srcOrd="0" destOrd="0" presId="urn:microsoft.com/office/officeart/2005/8/layout/default"/>
    <dgm:cxn modelId="{98200E72-5BEF-2141-983E-1487D92CAD99}" type="presOf" srcId="{7DAFD3FD-FE41-AA49-9824-918E08346A62}" destId="{3300B640-E301-4941-A7FB-E05402323DFB}" srcOrd="0" destOrd="0" presId="urn:microsoft.com/office/officeart/2005/8/layout/default"/>
    <dgm:cxn modelId="{7A27B099-8425-7446-BBBB-BBEB05D09265}" type="presOf" srcId="{DCA75928-CFA7-4F47-9FE1-8C7090D66049}" destId="{D7378981-FD2A-A245-A600-8471E6DAED7E}" srcOrd="0" destOrd="0" presId="urn:microsoft.com/office/officeart/2005/8/layout/default"/>
    <dgm:cxn modelId="{2CE7A7BC-5659-434F-9170-1C3C07ABEAAD}" srcId="{EE0FC8F8-8A07-EA45-A9A6-81068EF8779E}" destId="{12ED71C7-47AB-9E49-A73A-D0AC3D662126}" srcOrd="1" destOrd="0" parTransId="{B29B26A2-44F4-0D4C-94E7-A5DCDB3EF371}" sibTransId="{F787167A-BBD1-2740-AA0F-E81E7040429D}"/>
    <dgm:cxn modelId="{552EA7C5-DFDF-AA43-BC42-93B432B23ECA}" srcId="{EE0FC8F8-8A07-EA45-A9A6-81068EF8779E}" destId="{3DCCB8C8-7A3D-F54A-8B80-C66A95FECD2B}" srcOrd="0" destOrd="0" parTransId="{C3FF8953-ACB6-5148-8CC8-AF617E343717}" sibTransId="{C2C981E9-BD97-474E-A99A-B98CA100965E}"/>
    <dgm:cxn modelId="{5508BECE-A909-544C-B7CC-37DBE6C1B17C}" srcId="{EE0FC8F8-8A07-EA45-A9A6-81068EF8779E}" destId="{DCA75928-CFA7-4F47-9FE1-8C7090D66049}" srcOrd="2" destOrd="0" parTransId="{49B93AF8-5A4E-8D46-BFE1-D98A7F094FD0}" sibTransId="{2C0E9C6A-5708-0F46-A947-90EC00472581}"/>
    <dgm:cxn modelId="{838B02E9-D3E8-904D-B01E-EC850A85C519}" type="presOf" srcId="{0EED8E79-9BD0-994E-B27F-29712B9663AD}" destId="{2082FC63-9CC6-F74E-81BD-71E6DD05DECD}" srcOrd="0" destOrd="0" presId="urn:microsoft.com/office/officeart/2005/8/layout/default"/>
    <dgm:cxn modelId="{9F0F72EE-86D0-F149-903E-36F0DA550321}" type="presOf" srcId="{14E35307-E561-F041-B0B8-22014EB9C213}" destId="{5E74DF52-6650-F24B-9546-D80D7EF8CD69}" srcOrd="0" destOrd="0" presId="urn:microsoft.com/office/officeart/2005/8/layout/default"/>
    <dgm:cxn modelId="{62E61C17-56CA-3A45-861B-42A336C28A4D}" type="presParOf" srcId="{DB00CE5D-78CF-7E43-86A4-4B788FFC5C4A}" destId="{CF4D9A33-4E95-2245-B894-62A1977B4B17}" srcOrd="0" destOrd="0" presId="urn:microsoft.com/office/officeart/2005/8/layout/default"/>
    <dgm:cxn modelId="{725D6E0D-882D-E54C-9C81-2D62097AC783}" type="presParOf" srcId="{DB00CE5D-78CF-7E43-86A4-4B788FFC5C4A}" destId="{0B8A3578-C796-0049-B35F-70351119D12E}" srcOrd="1" destOrd="0" presId="urn:microsoft.com/office/officeart/2005/8/layout/default"/>
    <dgm:cxn modelId="{F1FD11DB-4401-1C43-8E89-2A50F8FB3CAE}" type="presParOf" srcId="{DB00CE5D-78CF-7E43-86A4-4B788FFC5C4A}" destId="{EA92977F-A2A7-4340-8255-53F0A13CAF48}" srcOrd="2" destOrd="0" presId="urn:microsoft.com/office/officeart/2005/8/layout/default"/>
    <dgm:cxn modelId="{69C6C9A9-3C3D-324E-BE79-729DD69389D5}" type="presParOf" srcId="{DB00CE5D-78CF-7E43-86A4-4B788FFC5C4A}" destId="{AC6AE23F-983C-DC4B-A479-661138B26F89}" srcOrd="3" destOrd="0" presId="urn:microsoft.com/office/officeart/2005/8/layout/default"/>
    <dgm:cxn modelId="{673D2A03-9E1A-D041-8311-99565063B7EE}" type="presParOf" srcId="{DB00CE5D-78CF-7E43-86A4-4B788FFC5C4A}" destId="{D7378981-FD2A-A245-A600-8471E6DAED7E}" srcOrd="4" destOrd="0" presId="urn:microsoft.com/office/officeart/2005/8/layout/default"/>
    <dgm:cxn modelId="{353A90D4-FF88-D84F-810E-9AE60F2AF725}" type="presParOf" srcId="{DB00CE5D-78CF-7E43-86A4-4B788FFC5C4A}" destId="{40C8DBBD-CD4C-8349-B0FA-4BF4BE97A399}" srcOrd="5" destOrd="0" presId="urn:microsoft.com/office/officeart/2005/8/layout/default"/>
    <dgm:cxn modelId="{A257FEF7-1B65-B240-BCBA-CE933906B757}" type="presParOf" srcId="{DB00CE5D-78CF-7E43-86A4-4B788FFC5C4A}" destId="{5E74DF52-6650-F24B-9546-D80D7EF8CD69}" srcOrd="6" destOrd="0" presId="urn:microsoft.com/office/officeart/2005/8/layout/default"/>
    <dgm:cxn modelId="{CD750679-26AA-DC43-9C92-32983A1A288C}" type="presParOf" srcId="{DB00CE5D-78CF-7E43-86A4-4B788FFC5C4A}" destId="{A1623827-9D97-0F43-A372-4423E74627A6}" srcOrd="7" destOrd="0" presId="urn:microsoft.com/office/officeart/2005/8/layout/default"/>
    <dgm:cxn modelId="{2FD959BC-3FE9-674A-B723-B8C0E6304916}" type="presParOf" srcId="{DB00CE5D-78CF-7E43-86A4-4B788FFC5C4A}" destId="{2082FC63-9CC6-F74E-81BD-71E6DD05DECD}" srcOrd="8" destOrd="0" presId="urn:microsoft.com/office/officeart/2005/8/layout/default"/>
    <dgm:cxn modelId="{1F0C948A-7F7B-BA43-9986-8CA76CC650C7}" type="presParOf" srcId="{DB00CE5D-78CF-7E43-86A4-4B788FFC5C4A}" destId="{C0941C75-AD73-6B42-A945-1A1809B80F3A}" srcOrd="9" destOrd="0" presId="urn:microsoft.com/office/officeart/2005/8/layout/default"/>
    <dgm:cxn modelId="{F55BBC9A-A2B6-F24D-9637-3A9CB71FC0D3}" type="presParOf" srcId="{DB00CE5D-78CF-7E43-86A4-4B788FFC5C4A}" destId="{3300B640-E301-4941-A7FB-E05402323DF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8907F8-C753-7643-8209-A57360D5C16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C0E948-5A0B-E445-A2D2-F358F795CF91}">
      <dgm:prSet phldrT="[Text]"/>
      <dgm:spPr/>
      <dgm:t>
        <a:bodyPr/>
        <a:lstStyle/>
        <a:p>
          <a:r>
            <a:rPr lang="en-US" b="1" i="1"/>
            <a:t>T</a:t>
          </a:r>
          <a:r>
            <a:rPr lang="en-US" b="1"/>
            <a:t>ake</a:t>
          </a:r>
          <a:r>
            <a:rPr lang="en-US"/>
            <a:t> a deep breath and relax, you did it! </a:t>
          </a:r>
        </a:p>
      </dgm:t>
    </dgm:pt>
    <dgm:pt modelId="{8C4C33C9-7F45-4747-B544-3D2182AD0B23}" type="parTrans" cxnId="{C31798AA-E797-D748-9EE6-B78272F17261}">
      <dgm:prSet/>
      <dgm:spPr/>
      <dgm:t>
        <a:bodyPr/>
        <a:lstStyle/>
        <a:p>
          <a:endParaRPr lang="en-US"/>
        </a:p>
      </dgm:t>
    </dgm:pt>
    <dgm:pt modelId="{970F658C-6FC7-ED47-A59E-07325BD9E644}" type="sibTrans" cxnId="{C31798AA-E797-D748-9EE6-B78272F17261}">
      <dgm:prSet phldrT="01" phldr="0"/>
      <dgm:spPr/>
      <dgm:t>
        <a:bodyPr/>
        <a:lstStyle/>
        <a:p>
          <a:endParaRPr lang="en-US"/>
        </a:p>
      </dgm:t>
    </dgm:pt>
    <dgm:pt modelId="{2A5D232B-8C49-EA43-8366-3B8CD565375B}">
      <dgm:prSet phldrT="[Text]"/>
      <dgm:spPr/>
      <dgm:t>
        <a:bodyPr/>
        <a:lstStyle/>
        <a:p>
          <a:r>
            <a:rPr lang="en-US" b="1" i="1" dirty="0"/>
            <a:t>Reflect </a:t>
          </a:r>
          <a:r>
            <a:rPr lang="en-US" dirty="0"/>
            <a:t>on what you think went really well, and some things that you could have done better. </a:t>
          </a:r>
        </a:p>
      </dgm:t>
    </dgm:pt>
    <dgm:pt modelId="{5285513C-44F4-954F-B58E-D86E14DFE337}" type="parTrans" cxnId="{52B7ECCE-1B75-3C4C-9096-BE5DCE3E8275}">
      <dgm:prSet/>
      <dgm:spPr/>
      <dgm:t>
        <a:bodyPr/>
        <a:lstStyle/>
        <a:p>
          <a:endParaRPr lang="en-US"/>
        </a:p>
      </dgm:t>
    </dgm:pt>
    <dgm:pt modelId="{9421B9CB-30AF-1F44-BEBC-774C84C8F092}" type="sibTrans" cxnId="{52B7ECCE-1B75-3C4C-9096-BE5DCE3E8275}">
      <dgm:prSet phldrT="02" phldr="0"/>
      <dgm:spPr/>
      <dgm:t>
        <a:bodyPr/>
        <a:lstStyle/>
        <a:p>
          <a:endParaRPr lang="en-US"/>
        </a:p>
      </dgm:t>
    </dgm:pt>
    <dgm:pt modelId="{6BD3ACF7-091D-E940-9E87-AD91C835B2AF}">
      <dgm:prSet phldrT="[Text]"/>
      <dgm:spPr/>
      <dgm:t>
        <a:bodyPr/>
        <a:lstStyle/>
        <a:p>
          <a:r>
            <a:rPr lang="en-US"/>
            <a:t>Send a </a:t>
          </a:r>
          <a:r>
            <a:rPr lang="en-US" b="1" i="1"/>
            <a:t>Thank You</a:t>
          </a:r>
          <a:r>
            <a:rPr lang="en-US"/>
            <a:t> email or handwritten note</a:t>
          </a:r>
        </a:p>
      </dgm:t>
    </dgm:pt>
    <dgm:pt modelId="{36D7C6CE-2946-5540-8802-1AE3760E0F80}" type="parTrans" cxnId="{9A84DADB-28D4-464B-A4D3-1D8C57C43602}">
      <dgm:prSet/>
      <dgm:spPr/>
      <dgm:t>
        <a:bodyPr/>
        <a:lstStyle/>
        <a:p>
          <a:endParaRPr lang="en-US"/>
        </a:p>
      </dgm:t>
    </dgm:pt>
    <dgm:pt modelId="{53B07492-3F35-B64C-A970-1562DCF1EEEC}" type="sibTrans" cxnId="{9A84DADB-28D4-464B-A4D3-1D8C57C43602}">
      <dgm:prSet phldrT="03" phldr="0"/>
      <dgm:spPr/>
      <dgm:t>
        <a:bodyPr/>
        <a:lstStyle/>
        <a:p>
          <a:endParaRPr lang="en-US"/>
        </a:p>
      </dgm:t>
    </dgm:pt>
    <dgm:pt modelId="{79E93729-48DF-5147-ABA1-0AFA160DC25D}">
      <dgm:prSet phldrT="[Text]"/>
      <dgm:spPr/>
      <dgm:t>
        <a:bodyPr/>
        <a:lstStyle/>
        <a:p>
          <a:r>
            <a:rPr lang="en-US" b="1" i="1"/>
            <a:t>Wait!</a:t>
          </a:r>
          <a:r>
            <a:rPr lang="en-US"/>
            <a:t> Give the employer time to reach back out to you and continue your job search.</a:t>
          </a:r>
        </a:p>
      </dgm:t>
    </dgm:pt>
    <dgm:pt modelId="{9385C7F7-49AC-7C46-90E3-B864AB75224D}" type="parTrans" cxnId="{EA053CE9-DBE1-E843-ADAE-0D30EDC0221F}">
      <dgm:prSet/>
      <dgm:spPr/>
      <dgm:t>
        <a:bodyPr/>
        <a:lstStyle/>
        <a:p>
          <a:endParaRPr lang="en-US"/>
        </a:p>
      </dgm:t>
    </dgm:pt>
    <dgm:pt modelId="{0D6DE626-B214-8342-B68D-0A9C898B1654}" type="sibTrans" cxnId="{EA053CE9-DBE1-E843-ADAE-0D30EDC0221F}">
      <dgm:prSet phldrT="04" phldr="0"/>
      <dgm:spPr/>
      <dgm:t>
        <a:bodyPr/>
        <a:lstStyle/>
        <a:p>
          <a:endParaRPr lang="en-US"/>
        </a:p>
      </dgm:t>
    </dgm:pt>
    <dgm:pt modelId="{CD6DB3AA-04A8-4B8E-93CB-BB0294BA2C41}" type="pres">
      <dgm:prSet presAssocID="{128907F8-C753-7643-8209-A57360D5C169}" presName="root" presStyleCnt="0">
        <dgm:presLayoutVars>
          <dgm:dir/>
          <dgm:resizeHandles val="exact"/>
        </dgm:presLayoutVars>
      </dgm:prSet>
      <dgm:spPr/>
    </dgm:pt>
    <dgm:pt modelId="{2C258AA1-C35F-44B1-9A46-37539FCCFB76}" type="pres">
      <dgm:prSet presAssocID="{128907F8-C753-7643-8209-A57360D5C169}" presName="container" presStyleCnt="0">
        <dgm:presLayoutVars>
          <dgm:dir/>
          <dgm:resizeHandles val="exact"/>
        </dgm:presLayoutVars>
      </dgm:prSet>
      <dgm:spPr/>
    </dgm:pt>
    <dgm:pt modelId="{9D49A5A8-CBF7-47CE-9B37-78BED90355C1}" type="pres">
      <dgm:prSet presAssocID="{B1C0E948-5A0B-E445-A2D2-F358F795CF91}" presName="compNode" presStyleCnt="0"/>
      <dgm:spPr/>
    </dgm:pt>
    <dgm:pt modelId="{A47063C7-FB06-457F-AD10-3A24FDA07010}" type="pres">
      <dgm:prSet presAssocID="{B1C0E948-5A0B-E445-A2D2-F358F795CF91}" presName="iconBgRect" presStyleLbl="bgShp" presStyleIdx="0" presStyleCnt="4"/>
      <dgm:spPr/>
    </dgm:pt>
    <dgm:pt modelId="{A0CC15D8-886D-414D-9F2F-0431FDB8DB8B}" type="pres">
      <dgm:prSet presAssocID="{B1C0E948-5A0B-E445-A2D2-F358F795CF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18624B15-F1EA-4AA9-8FFE-A0895AB9277B}" type="pres">
      <dgm:prSet presAssocID="{B1C0E948-5A0B-E445-A2D2-F358F795CF91}" presName="spaceRect" presStyleCnt="0"/>
      <dgm:spPr/>
    </dgm:pt>
    <dgm:pt modelId="{764DE79A-0B78-478E-9927-BA4272E82864}" type="pres">
      <dgm:prSet presAssocID="{B1C0E948-5A0B-E445-A2D2-F358F795CF91}" presName="textRect" presStyleLbl="revTx" presStyleIdx="0" presStyleCnt="4">
        <dgm:presLayoutVars>
          <dgm:chMax val="1"/>
          <dgm:chPref val="1"/>
        </dgm:presLayoutVars>
      </dgm:prSet>
      <dgm:spPr/>
    </dgm:pt>
    <dgm:pt modelId="{E785859B-044C-4783-951E-F25A0C7DF440}" type="pres">
      <dgm:prSet presAssocID="{970F658C-6FC7-ED47-A59E-07325BD9E644}" presName="sibTrans" presStyleLbl="sibTrans2D1" presStyleIdx="0" presStyleCnt="0"/>
      <dgm:spPr/>
    </dgm:pt>
    <dgm:pt modelId="{F08A6D7D-4101-46E2-8BE3-536068FE75B7}" type="pres">
      <dgm:prSet presAssocID="{2A5D232B-8C49-EA43-8366-3B8CD565375B}" presName="compNode" presStyleCnt="0"/>
      <dgm:spPr/>
    </dgm:pt>
    <dgm:pt modelId="{39487B15-8E94-4BF7-B908-EA2D17582896}" type="pres">
      <dgm:prSet presAssocID="{2A5D232B-8C49-EA43-8366-3B8CD565375B}" presName="iconBgRect" presStyleLbl="bgShp" presStyleIdx="1" presStyleCnt="4"/>
      <dgm:spPr/>
    </dgm:pt>
    <dgm:pt modelId="{89097596-CCD1-4E44-AB8D-177C28CCF308}" type="pres">
      <dgm:prSet presAssocID="{2A5D232B-8C49-EA43-8366-3B8CD56537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50800" dir="5400000" algn="ctr" rotWithShape="0">
            <a:schemeClr val="tx1"/>
          </a:outerShdw>
        </a:effectLst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6AE17746-DA91-46CE-939B-F8FC10156F18}" type="pres">
      <dgm:prSet presAssocID="{2A5D232B-8C49-EA43-8366-3B8CD565375B}" presName="spaceRect" presStyleCnt="0"/>
      <dgm:spPr/>
    </dgm:pt>
    <dgm:pt modelId="{526CA2C3-E6EE-4938-8C23-74346C1ED846}" type="pres">
      <dgm:prSet presAssocID="{2A5D232B-8C49-EA43-8366-3B8CD565375B}" presName="textRect" presStyleLbl="revTx" presStyleIdx="1" presStyleCnt="4">
        <dgm:presLayoutVars>
          <dgm:chMax val="1"/>
          <dgm:chPref val="1"/>
        </dgm:presLayoutVars>
      </dgm:prSet>
      <dgm:spPr/>
    </dgm:pt>
    <dgm:pt modelId="{8F18AEE0-170A-4B42-B29B-D7D2128DE113}" type="pres">
      <dgm:prSet presAssocID="{9421B9CB-30AF-1F44-BEBC-774C84C8F092}" presName="sibTrans" presStyleLbl="sibTrans2D1" presStyleIdx="0" presStyleCnt="0"/>
      <dgm:spPr/>
    </dgm:pt>
    <dgm:pt modelId="{4C158071-CFEC-4D64-8606-8DD40F9C4F72}" type="pres">
      <dgm:prSet presAssocID="{6BD3ACF7-091D-E940-9E87-AD91C835B2AF}" presName="compNode" presStyleCnt="0"/>
      <dgm:spPr/>
    </dgm:pt>
    <dgm:pt modelId="{6BEDDD17-6828-42E2-922F-9E1EFF383CF3}" type="pres">
      <dgm:prSet presAssocID="{6BD3ACF7-091D-E940-9E87-AD91C835B2AF}" presName="iconBgRect" presStyleLbl="bgShp" presStyleIdx="2" presStyleCnt="4"/>
      <dgm:spPr/>
    </dgm:pt>
    <dgm:pt modelId="{1FABFF4D-F9C8-40C8-BA4F-721F925CABD9}" type="pres">
      <dgm:prSet presAssocID="{6BD3ACF7-091D-E940-9E87-AD91C835B2A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1A625D0A-1898-4A2B-9CD4-52082078940E}" type="pres">
      <dgm:prSet presAssocID="{6BD3ACF7-091D-E940-9E87-AD91C835B2AF}" presName="spaceRect" presStyleCnt="0"/>
      <dgm:spPr/>
    </dgm:pt>
    <dgm:pt modelId="{5B69D61C-9845-4AB8-A318-41876EDC5AC0}" type="pres">
      <dgm:prSet presAssocID="{6BD3ACF7-091D-E940-9E87-AD91C835B2AF}" presName="textRect" presStyleLbl="revTx" presStyleIdx="2" presStyleCnt="4">
        <dgm:presLayoutVars>
          <dgm:chMax val="1"/>
          <dgm:chPref val="1"/>
        </dgm:presLayoutVars>
      </dgm:prSet>
      <dgm:spPr/>
    </dgm:pt>
    <dgm:pt modelId="{F053E3E9-F92B-4A61-9E09-E86787D7F151}" type="pres">
      <dgm:prSet presAssocID="{53B07492-3F35-B64C-A970-1562DCF1EEEC}" presName="sibTrans" presStyleLbl="sibTrans2D1" presStyleIdx="0" presStyleCnt="0"/>
      <dgm:spPr/>
    </dgm:pt>
    <dgm:pt modelId="{60ABB72B-A50F-4409-8352-D9498D717FC9}" type="pres">
      <dgm:prSet presAssocID="{79E93729-48DF-5147-ABA1-0AFA160DC25D}" presName="compNode" presStyleCnt="0"/>
      <dgm:spPr/>
    </dgm:pt>
    <dgm:pt modelId="{32FFE5FB-7D40-424A-8A70-0B9F14CB8E71}" type="pres">
      <dgm:prSet presAssocID="{79E93729-48DF-5147-ABA1-0AFA160DC25D}" presName="iconBgRect" presStyleLbl="bgShp" presStyleIdx="3" presStyleCnt="4"/>
      <dgm:spPr/>
    </dgm:pt>
    <dgm:pt modelId="{E0913831-407E-4259-8DDB-6004E598E2AD}" type="pres">
      <dgm:prSet presAssocID="{79E93729-48DF-5147-ABA1-0AFA160DC25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6B812B3-A15F-4A62-B60C-0F1158E26C2E}" type="pres">
      <dgm:prSet presAssocID="{79E93729-48DF-5147-ABA1-0AFA160DC25D}" presName="spaceRect" presStyleCnt="0"/>
      <dgm:spPr/>
    </dgm:pt>
    <dgm:pt modelId="{28B4C78D-C992-43FE-B6EF-8647E23EF986}" type="pres">
      <dgm:prSet presAssocID="{79E93729-48DF-5147-ABA1-0AFA160DC25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FA59419-938B-AD46-A84C-13DDD8044F7D}" type="presOf" srcId="{B1C0E948-5A0B-E445-A2D2-F358F795CF91}" destId="{764DE79A-0B78-478E-9927-BA4272E82864}" srcOrd="0" destOrd="0" presId="urn:microsoft.com/office/officeart/2018/2/layout/IconCircleList"/>
    <dgm:cxn modelId="{9414CC2F-37D6-CD4B-9073-0237F417D4BE}" type="presOf" srcId="{79E93729-48DF-5147-ABA1-0AFA160DC25D}" destId="{28B4C78D-C992-43FE-B6EF-8647E23EF986}" srcOrd="0" destOrd="0" presId="urn:microsoft.com/office/officeart/2018/2/layout/IconCircleList"/>
    <dgm:cxn modelId="{EBA5144E-3F68-FA42-9EEE-F72A9FE6D90B}" type="presOf" srcId="{970F658C-6FC7-ED47-A59E-07325BD9E644}" destId="{E785859B-044C-4783-951E-F25A0C7DF440}" srcOrd="0" destOrd="0" presId="urn:microsoft.com/office/officeart/2018/2/layout/IconCircleList"/>
    <dgm:cxn modelId="{FC6A1D59-BFB1-CE49-AF88-73317800FC68}" type="presOf" srcId="{6BD3ACF7-091D-E940-9E87-AD91C835B2AF}" destId="{5B69D61C-9845-4AB8-A318-41876EDC5AC0}" srcOrd="0" destOrd="0" presId="urn:microsoft.com/office/officeart/2018/2/layout/IconCircleList"/>
    <dgm:cxn modelId="{C31798AA-E797-D748-9EE6-B78272F17261}" srcId="{128907F8-C753-7643-8209-A57360D5C169}" destId="{B1C0E948-5A0B-E445-A2D2-F358F795CF91}" srcOrd="0" destOrd="0" parTransId="{8C4C33C9-7F45-4747-B544-3D2182AD0B23}" sibTransId="{970F658C-6FC7-ED47-A59E-07325BD9E644}"/>
    <dgm:cxn modelId="{9FE7A0AE-981E-EE4C-A6B3-5DFA4EE0DB24}" type="presOf" srcId="{128907F8-C753-7643-8209-A57360D5C169}" destId="{CD6DB3AA-04A8-4B8E-93CB-BB0294BA2C41}" srcOrd="0" destOrd="0" presId="urn:microsoft.com/office/officeart/2018/2/layout/IconCircleList"/>
    <dgm:cxn modelId="{D9D525BE-699B-BD4B-8255-1CC9F37B40CD}" type="presOf" srcId="{9421B9CB-30AF-1F44-BEBC-774C84C8F092}" destId="{8F18AEE0-170A-4B42-B29B-D7D2128DE113}" srcOrd="0" destOrd="0" presId="urn:microsoft.com/office/officeart/2018/2/layout/IconCircleList"/>
    <dgm:cxn modelId="{06B8A1C4-267A-5340-8CFB-97ADFB13C5B2}" type="presOf" srcId="{53B07492-3F35-B64C-A970-1562DCF1EEEC}" destId="{F053E3E9-F92B-4A61-9E09-E86787D7F151}" srcOrd="0" destOrd="0" presId="urn:microsoft.com/office/officeart/2018/2/layout/IconCircleList"/>
    <dgm:cxn modelId="{52B7ECCE-1B75-3C4C-9096-BE5DCE3E8275}" srcId="{128907F8-C753-7643-8209-A57360D5C169}" destId="{2A5D232B-8C49-EA43-8366-3B8CD565375B}" srcOrd="1" destOrd="0" parTransId="{5285513C-44F4-954F-B58E-D86E14DFE337}" sibTransId="{9421B9CB-30AF-1F44-BEBC-774C84C8F092}"/>
    <dgm:cxn modelId="{9A84DADB-28D4-464B-A4D3-1D8C57C43602}" srcId="{128907F8-C753-7643-8209-A57360D5C169}" destId="{6BD3ACF7-091D-E940-9E87-AD91C835B2AF}" srcOrd="2" destOrd="0" parTransId="{36D7C6CE-2946-5540-8802-1AE3760E0F80}" sibTransId="{53B07492-3F35-B64C-A970-1562DCF1EEEC}"/>
    <dgm:cxn modelId="{EA053CE9-DBE1-E843-ADAE-0D30EDC0221F}" srcId="{128907F8-C753-7643-8209-A57360D5C169}" destId="{79E93729-48DF-5147-ABA1-0AFA160DC25D}" srcOrd="3" destOrd="0" parTransId="{9385C7F7-49AC-7C46-90E3-B864AB75224D}" sibTransId="{0D6DE626-B214-8342-B68D-0A9C898B1654}"/>
    <dgm:cxn modelId="{533E3AED-A10F-5547-A5A9-5C26A75C028E}" type="presOf" srcId="{2A5D232B-8C49-EA43-8366-3B8CD565375B}" destId="{526CA2C3-E6EE-4938-8C23-74346C1ED846}" srcOrd="0" destOrd="0" presId="urn:microsoft.com/office/officeart/2018/2/layout/IconCircleList"/>
    <dgm:cxn modelId="{6BF53997-C6BB-A04A-A4DE-282F3EA83385}" type="presParOf" srcId="{CD6DB3AA-04A8-4B8E-93CB-BB0294BA2C41}" destId="{2C258AA1-C35F-44B1-9A46-37539FCCFB76}" srcOrd="0" destOrd="0" presId="urn:microsoft.com/office/officeart/2018/2/layout/IconCircleList"/>
    <dgm:cxn modelId="{35A87464-728D-5044-BE15-FC1A71346C1A}" type="presParOf" srcId="{2C258AA1-C35F-44B1-9A46-37539FCCFB76}" destId="{9D49A5A8-CBF7-47CE-9B37-78BED90355C1}" srcOrd="0" destOrd="0" presId="urn:microsoft.com/office/officeart/2018/2/layout/IconCircleList"/>
    <dgm:cxn modelId="{8463A81E-F5B0-BB44-B1BB-5A8D7FC6405D}" type="presParOf" srcId="{9D49A5A8-CBF7-47CE-9B37-78BED90355C1}" destId="{A47063C7-FB06-457F-AD10-3A24FDA07010}" srcOrd="0" destOrd="0" presId="urn:microsoft.com/office/officeart/2018/2/layout/IconCircleList"/>
    <dgm:cxn modelId="{C4906393-1551-F245-8781-83637E2B9F8A}" type="presParOf" srcId="{9D49A5A8-CBF7-47CE-9B37-78BED90355C1}" destId="{A0CC15D8-886D-414D-9F2F-0431FDB8DB8B}" srcOrd="1" destOrd="0" presId="urn:microsoft.com/office/officeart/2018/2/layout/IconCircleList"/>
    <dgm:cxn modelId="{AF8A5A6B-A0D0-274B-956C-AB85F9AE41CF}" type="presParOf" srcId="{9D49A5A8-CBF7-47CE-9B37-78BED90355C1}" destId="{18624B15-F1EA-4AA9-8FFE-A0895AB9277B}" srcOrd="2" destOrd="0" presId="urn:microsoft.com/office/officeart/2018/2/layout/IconCircleList"/>
    <dgm:cxn modelId="{B7FF4CEF-DC5B-D84E-A718-D3B048A6958E}" type="presParOf" srcId="{9D49A5A8-CBF7-47CE-9B37-78BED90355C1}" destId="{764DE79A-0B78-478E-9927-BA4272E82864}" srcOrd="3" destOrd="0" presId="urn:microsoft.com/office/officeart/2018/2/layout/IconCircleList"/>
    <dgm:cxn modelId="{00C45615-51B0-5C40-B876-DB9B57A3C6D5}" type="presParOf" srcId="{2C258AA1-C35F-44B1-9A46-37539FCCFB76}" destId="{E785859B-044C-4783-951E-F25A0C7DF440}" srcOrd="1" destOrd="0" presId="urn:microsoft.com/office/officeart/2018/2/layout/IconCircleList"/>
    <dgm:cxn modelId="{A02FC3E2-017C-674D-8216-63FF352EB87A}" type="presParOf" srcId="{2C258AA1-C35F-44B1-9A46-37539FCCFB76}" destId="{F08A6D7D-4101-46E2-8BE3-536068FE75B7}" srcOrd="2" destOrd="0" presId="urn:microsoft.com/office/officeart/2018/2/layout/IconCircleList"/>
    <dgm:cxn modelId="{91FBD672-8132-C042-8819-9F5961D9C5D8}" type="presParOf" srcId="{F08A6D7D-4101-46E2-8BE3-536068FE75B7}" destId="{39487B15-8E94-4BF7-B908-EA2D17582896}" srcOrd="0" destOrd="0" presId="urn:microsoft.com/office/officeart/2018/2/layout/IconCircleList"/>
    <dgm:cxn modelId="{532A8CFD-A891-0A45-B973-5E052DC30CFE}" type="presParOf" srcId="{F08A6D7D-4101-46E2-8BE3-536068FE75B7}" destId="{89097596-CCD1-4E44-AB8D-177C28CCF308}" srcOrd="1" destOrd="0" presId="urn:microsoft.com/office/officeart/2018/2/layout/IconCircleList"/>
    <dgm:cxn modelId="{029F1316-183E-944A-AFDA-BED9F0BD8835}" type="presParOf" srcId="{F08A6D7D-4101-46E2-8BE3-536068FE75B7}" destId="{6AE17746-DA91-46CE-939B-F8FC10156F18}" srcOrd="2" destOrd="0" presId="urn:microsoft.com/office/officeart/2018/2/layout/IconCircleList"/>
    <dgm:cxn modelId="{9B3DB603-1A42-A64A-B50D-A966811A917A}" type="presParOf" srcId="{F08A6D7D-4101-46E2-8BE3-536068FE75B7}" destId="{526CA2C3-E6EE-4938-8C23-74346C1ED846}" srcOrd="3" destOrd="0" presId="urn:microsoft.com/office/officeart/2018/2/layout/IconCircleList"/>
    <dgm:cxn modelId="{59EE13F7-8B24-3841-B28E-72904858B0F3}" type="presParOf" srcId="{2C258AA1-C35F-44B1-9A46-37539FCCFB76}" destId="{8F18AEE0-170A-4B42-B29B-D7D2128DE113}" srcOrd="3" destOrd="0" presId="urn:microsoft.com/office/officeart/2018/2/layout/IconCircleList"/>
    <dgm:cxn modelId="{D4774E59-77E3-7847-AABF-352D3C33465B}" type="presParOf" srcId="{2C258AA1-C35F-44B1-9A46-37539FCCFB76}" destId="{4C158071-CFEC-4D64-8606-8DD40F9C4F72}" srcOrd="4" destOrd="0" presId="urn:microsoft.com/office/officeart/2018/2/layout/IconCircleList"/>
    <dgm:cxn modelId="{B59D1EB8-BEFB-224F-82F7-1DAC9A439DD1}" type="presParOf" srcId="{4C158071-CFEC-4D64-8606-8DD40F9C4F72}" destId="{6BEDDD17-6828-42E2-922F-9E1EFF383CF3}" srcOrd="0" destOrd="0" presId="urn:microsoft.com/office/officeart/2018/2/layout/IconCircleList"/>
    <dgm:cxn modelId="{A8D273CC-069A-FE4F-BBEE-F99B806B9B59}" type="presParOf" srcId="{4C158071-CFEC-4D64-8606-8DD40F9C4F72}" destId="{1FABFF4D-F9C8-40C8-BA4F-721F925CABD9}" srcOrd="1" destOrd="0" presId="urn:microsoft.com/office/officeart/2018/2/layout/IconCircleList"/>
    <dgm:cxn modelId="{A9827D12-B21E-A545-A6CB-18B8A60337BA}" type="presParOf" srcId="{4C158071-CFEC-4D64-8606-8DD40F9C4F72}" destId="{1A625D0A-1898-4A2B-9CD4-52082078940E}" srcOrd="2" destOrd="0" presId="urn:microsoft.com/office/officeart/2018/2/layout/IconCircleList"/>
    <dgm:cxn modelId="{BEFDBE26-3AD3-7346-A88D-87D4CE3300F7}" type="presParOf" srcId="{4C158071-CFEC-4D64-8606-8DD40F9C4F72}" destId="{5B69D61C-9845-4AB8-A318-41876EDC5AC0}" srcOrd="3" destOrd="0" presId="urn:microsoft.com/office/officeart/2018/2/layout/IconCircleList"/>
    <dgm:cxn modelId="{2FDE2028-03BA-194B-854A-5719F2E0E83C}" type="presParOf" srcId="{2C258AA1-C35F-44B1-9A46-37539FCCFB76}" destId="{F053E3E9-F92B-4A61-9E09-E86787D7F151}" srcOrd="5" destOrd="0" presId="urn:microsoft.com/office/officeart/2018/2/layout/IconCircleList"/>
    <dgm:cxn modelId="{698A6CC8-79F0-DB46-966C-2E7449BD50BD}" type="presParOf" srcId="{2C258AA1-C35F-44B1-9A46-37539FCCFB76}" destId="{60ABB72B-A50F-4409-8352-D9498D717FC9}" srcOrd="6" destOrd="0" presId="urn:microsoft.com/office/officeart/2018/2/layout/IconCircleList"/>
    <dgm:cxn modelId="{F2AA9274-B9A9-0441-A9C3-51DA547AE63D}" type="presParOf" srcId="{60ABB72B-A50F-4409-8352-D9498D717FC9}" destId="{32FFE5FB-7D40-424A-8A70-0B9F14CB8E71}" srcOrd="0" destOrd="0" presId="urn:microsoft.com/office/officeart/2018/2/layout/IconCircleList"/>
    <dgm:cxn modelId="{3567DE40-8095-F442-BAA9-FCFC7FCBE906}" type="presParOf" srcId="{60ABB72B-A50F-4409-8352-D9498D717FC9}" destId="{E0913831-407E-4259-8DDB-6004E598E2AD}" srcOrd="1" destOrd="0" presId="urn:microsoft.com/office/officeart/2018/2/layout/IconCircleList"/>
    <dgm:cxn modelId="{547FBFA5-1C5E-A244-A473-D921278B1094}" type="presParOf" srcId="{60ABB72B-A50F-4409-8352-D9498D717FC9}" destId="{B6B812B3-A15F-4A62-B60C-0F1158E26C2E}" srcOrd="2" destOrd="0" presId="urn:microsoft.com/office/officeart/2018/2/layout/IconCircleList"/>
    <dgm:cxn modelId="{F4D0E257-3F83-CA4B-8822-23EA00CB320A}" type="presParOf" srcId="{60ABB72B-A50F-4409-8352-D9498D717FC9}" destId="{28B4C78D-C992-43FE-B6EF-8647E23EF98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77E7D-CB32-8249-B7E4-2C111AA5D0B7}">
      <dsp:nvSpPr>
        <dsp:cNvPr id="0" name=""/>
        <dsp:cNvSpPr/>
      </dsp:nvSpPr>
      <dsp:spPr>
        <a:xfrm>
          <a:off x="1463" y="1157298"/>
          <a:ext cx="2321986" cy="159984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9395B-B73D-DD47-BDF4-23132D8212A5}">
      <dsp:nvSpPr>
        <dsp:cNvPr id="0" name=""/>
        <dsp:cNvSpPr/>
      </dsp:nvSpPr>
      <dsp:spPr>
        <a:xfrm>
          <a:off x="1463" y="2757147"/>
          <a:ext cx="2321986" cy="86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 Person</a:t>
          </a:r>
        </a:p>
      </dsp:txBody>
      <dsp:txXfrm>
        <a:off x="1463" y="2757147"/>
        <a:ext cx="2321986" cy="861457"/>
      </dsp:txXfrm>
    </dsp:sp>
    <dsp:sp modelId="{64B685E7-A489-0E49-B2A5-534509FE2E98}">
      <dsp:nvSpPr>
        <dsp:cNvPr id="0" name=""/>
        <dsp:cNvSpPr/>
      </dsp:nvSpPr>
      <dsp:spPr>
        <a:xfrm>
          <a:off x="2555746" y="1157298"/>
          <a:ext cx="2321986" cy="1599848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09122-334F-A342-BDC3-D471AE5F5F70}">
      <dsp:nvSpPr>
        <dsp:cNvPr id="0" name=""/>
        <dsp:cNvSpPr/>
      </dsp:nvSpPr>
      <dsp:spPr>
        <a:xfrm>
          <a:off x="2468346" y="2769630"/>
          <a:ext cx="2321986" cy="86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Phone</a:t>
          </a:r>
        </a:p>
      </dsp:txBody>
      <dsp:txXfrm>
        <a:off x="2468346" y="2769630"/>
        <a:ext cx="2321986" cy="861457"/>
      </dsp:txXfrm>
    </dsp:sp>
    <dsp:sp modelId="{FFE47496-E127-8D4B-A353-896097472E3A}">
      <dsp:nvSpPr>
        <dsp:cNvPr id="0" name=""/>
        <dsp:cNvSpPr/>
      </dsp:nvSpPr>
      <dsp:spPr>
        <a:xfrm>
          <a:off x="5110029" y="1157298"/>
          <a:ext cx="2321986" cy="1599848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E9EEF-E865-9E44-B66A-3FC6693EB060}">
      <dsp:nvSpPr>
        <dsp:cNvPr id="0" name=""/>
        <dsp:cNvSpPr/>
      </dsp:nvSpPr>
      <dsp:spPr>
        <a:xfrm>
          <a:off x="5110029" y="2757147"/>
          <a:ext cx="2321986" cy="86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Virtual </a:t>
          </a:r>
        </a:p>
      </dsp:txBody>
      <dsp:txXfrm>
        <a:off x="5110029" y="2757147"/>
        <a:ext cx="2321986" cy="8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D9A33-4E95-2245-B894-62A1977B4B17}">
      <dsp:nvSpPr>
        <dsp:cNvPr id="0" name=""/>
        <dsp:cNvSpPr/>
      </dsp:nvSpPr>
      <dsp:spPr>
        <a:xfrm>
          <a:off x="0" y="512965"/>
          <a:ext cx="2261347" cy="13568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+mn-lt"/>
              <a:cs typeface="Arial" panose="020B0604020202020204" pitchFamily="34" charset="0"/>
            </a:rPr>
            <a:t>Shake hands firmly.</a:t>
          </a:r>
          <a:endParaRPr lang="en-US" sz="2100" b="1" kern="1200" dirty="0"/>
        </a:p>
      </dsp:txBody>
      <dsp:txXfrm>
        <a:off x="0" y="512965"/>
        <a:ext cx="2261347" cy="1356808"/>
      </dsp:txXfrm>
    </dsp:sp>
    <dsp:sp modelId="{EA92977F-A2A7-4340-8255-53F0A13CAF48}">
      <dsp:nvSpPr>
        <dsp:cNvPr id="0" name=""/>
        <dsp:cNvSpPr/>
      </dsp:nvSpPr>
      <dsp:spPr>
        <a:xfrm>
          <a:off x="2487482" y="512965"/>
          <a:ext cx="2261347" cy="1356808"/>
        </a:xfrm>
        <a:prstGeom prst="rect">
          <a:avLst/>
        </a:prstGeom>
        <a:solidFill>
          <a:srgbClr val="0030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+mn-lt"/>
              <a:cs typeface="Arial" panose="020B0604020202020204" pitchFamily="34" charset="0"/>
            </a:rPr>
            <a:t>Make eye contact with your interviewer(s).</a:t>
          </a:r>
          <a:endParaRPr lang="en-US" sz="2100" b="1" kern="1200" dirty="0"/>
        </a:p>
      </dsp:txBody>
      <dsp:txXfrm>
        <a:off x="2487482" y="512965"/>
        <a:ext cx="2261347" cy="1356808"/>
      </dsp:txXfrm>
    </dsp:sp>
    <dsp:sp modelId="{D7378981-FD2A-A245-A600-8471E6DAED7E}">
      <dsp:nvSpPr>
        <dsp:cNvPr id="0" name=""/>
        <dsp:cNvSpPr/>
      </dsp:nvSpPr>
      <dsp:spPr>
        <a:xfrm>
          <a:off x="4974964" y="512965"/>
          <a:ext cx="2261347" cy="1356808"/>
        </a:xfrm>
        <a:prstGeom prst="rect">
          <a:avLst/>
        </a:prstGeom>
        <a:solidFill>
          <a:srgbClr val="0030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+mn-lt"/>
              <a:cs typeface="Arial" panose="020B0604020202020204" pitchFamily="34" charset="0"/>
            </a:rPr>
            <a:t>Smile!</a:t>
          </a:r>
          <a:endParaRPr lang="en-US" sz="2100" b="1" kern="1200" dirty="0"/>
        </a:p>
      </dsp:txBody>
      <dsp:txXfrm>
        <a:off x="4974964" y="512965"/>
        <a:ext cx="2261347" cy="1356808"/>
      </dsp:txXfrm>
    </dsp:sp>
    <dsp:sp modelId="{5E74DF52-6650-F24B-9546-D80D7EF8CD69}">
      <dsp:nvSpPr>
        <dsp:cNvPr id="0" name=""/>
        <dsp:cNvSpPr/>
      </dsp:nvSpPr>
      <dsp:spPr>
        <a:xfrm>
          <a:off x="0" y="2095908"/>
          <a:ext cx="2261347" cy="1356808"/>
        </a:xfrm>
        <a:prstGeom prst="rect">
          <a:avLst/>
        </a:prstGeom>
        <a:solidFill>
          <a:srgbClr val="0030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+mn-lt"/>
              <a:cs typeface="Arial" panose="020B0604020202020204" pitchFamily="34" charset="0"/>
            </a:rPr>
            <a:t>Hygiene – no perfume/cologne, freshly laundered clothes</a:t>
          </a:r>
          <a:endParaRPr lang="en-US" sz="2100" b="1" kern="1200" dirty="0"/>
        </a:p>
      </dsp:txBody>
      <dsp:txXfrm>
        <a:off x="0" y="2095908"/>
        <a:ext cx="2261347" cy="1356808"/>
      </dsp:txXfrm>
    </dsp:sp>
    <dsp:sp modelId="{2082FC63-9CC6-F74E-81BD-71E6DD05DECD}">
      <dsp:nvSpPr>
        <dsp:cNvPr id="0" name=""/>
        <dsp:cNvSpPr/>
      </dsp:nvSpPr>
      <dsp:spPr>
        <a:xfrm>
          <a:off x="2487482" y="2095908"/>
          <a:ext cx="2261347" cy="1356808"/>
        </a:xfrm>
        <a:prstGeom prst="rect">
          <a:avLst/>
        </a:prstGeom>
        <a:solidFill>
          <a:srgbClr val="0030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+mn-lt"/>
              <a:cs typeface="Arial" panose="020B0604020202020204" pitchFamily="34" charset="0"/>
            </a:rPr>
            <a:t>Use professional body language. </a:t>
          </a:r>
          <a:endParaRPr lang="en-US" sz="2100" b="1" kern="1200" dirty="0"/>
        </a:p>
      </dsp:txBody>
      <dsp:txXfrm>
        <a:off x="2487482" y="2095908"/>
        <a:ext cx="2261347" cy="1356808"/>
      </dsp:txXfrm>
    </dsp:sp>
    <dsp:sp modelId="{3300B640-E301-4941-A7FB-E05402323DFB}">
      <dsp:nvSpPr>
        <dsp:cNvPr id="0" name=""/>
        <dsp:cNvSpPr/>
      </dsp:nvSpPr>
      <dsp:spPr>
        <a:xfrm>
          <a:off x="4974964" y="2095908"/>
          <a:ext cx="2261347" cy="1356808"/>
        </a:xfrm>
        <a:prstGeom prst="rect">
          <a:avLst/>
        </a:prstGeom>
        <a:solidFill>
          <a:srgbClr val="0030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+mn-lt"/>
              <a:cs typeface="Arial" panose="020B0604020202020204" pitchFamily="34" charset="0"/>
            </a:rPr>
            <a:t>Thank them for the opportunity.</a:t>
          </a:r>
          <a:endParaRPr lang="en-US" sz="2100" b="1" kern="1200" dirty="0"/>
        </a:p>
      </dsp:txBody>
      <dsp:txXfrm>
        <a:off x="4974964" y="2095908"/>
        <a:ext cx="2261347" cy="13568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063C7-FB06-457F-AD10-3A24FDA07010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CC15D8-886D-414D-9F2F-0431FDB8DB8B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DE79A-0B78-478E-9927-BA4272E82864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/>
            <a:t>T</a:t>
          </a:r>
          <a:r>
            <a:rPr lang="en-US" sz="2300" b="1" kern="1200"/>
            <a:t>ake</a:t>
          </a:r>
          <a:r>
            <a:rPr lang="en-US" sz="2300" kern="1200"/>
            <a:t> a deep breath and relax, you did it! </a:t>
          </a:r>
        </a:p>
      </dsp:txBody>
      <dsp:txXfrm>
        <a:off x="1834517" y="469890"/>
        <a:ext cx="3148942" cy="1335915"/>
      </dsp:txXfrm>
    </dsp:sp>
    <dsp:sp modelId="{39487B15-8E94-4BF7-B908-EA2D17582896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97596-CCD1-4E44-AB8D-177C28CCF308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chemeClr val="tx1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CA2C3-E6EE-4938-8C23-74346C1ED846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Reflect </a:t>
          </a:r>
          <a:r>
            <a:rPr lang="en-US" sz="2300" kern="1200" dirty="0"/>
            <a:t>on what you think went really well, and some things that you could have done better. </a:t>
          </a:r>
        </a:p>
      </dsp:txBody>
      <dsp:txXfrm>
        <a:off x="7154322" y="469890"/>
        <a:ext cx="3148942" cy="1335915"/>
      </dsp:txXfrm>
    </dsp:sp>
    <dsp:sp modelId="{6BEDDD17-6828-42E2-922F-9E1EFF383CF3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BFF4D-F9C8-40C8-BA4F-721F925CABD9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9D61C-9845-4AB8-A318-41876EDC5AC0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Send a </a:t>
          </a:r>
          <a:r>
            <a:rPr lang="en-US" sz="2300" b="1" i="1" kern="1200"/>
            <a:t>Thank You</a:t>
          </a:r>
          <a:r>
            <a:rPr lang="en-US" sz="2300" kern="1200"/>
            <a:t> email or handwritten note</a:t>
          </a:r>
        </a:p>
      </dsp:txBody>
      <dsp:txXfrm>
        <a:off x="1834517" y="2545532"/>
        <a:ext cx="3148942" cy="1335915"/>
      </dsp:txXfrm>
    </dsp:sp>
    <dsp:sp modelId="{32FFE5FB-7D40-424A-8A70-0B9F14CB8E71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13831-407E-4259-8DDB-6004E598E2AD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4C78D-C992-43FE-B6EF-8647E23EF986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/>
            <a:t>Wait!</a:t>
          </a:r>
          <a:r>
            <a:rPr lang="en-US" sz="2300" kern="1200"/>
            <a:t> Give the employer time to reach back out to you and continue your job search.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81234-B324-3D48-9A5B-200CB626908A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E8210-34F9-5E4A-B7A0-160530DA6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3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9D7F9-E4F8-7E40-A02F-2EA955572F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7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AC81-2A30-4298-9D4F-EF9EDBA48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003057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9F264-EF41-4C50-B335-23C97549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057"/>
                </a:solidFill>
                <a:latin typeface="Roboto Slab" pitchFamily="2" charset="0"/>
                <a:ea typeface="Roboto Slab" pitchFamily="2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0F0A7-5404-46DA-9A2D-A087B7E8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06918-3995-4236-9F70-6D95484A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5128F-A84F-483D-ADF9-7795CE6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2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53B6-B78F-4B53-854A-A94160D0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B924-1289-4893-8607-5B03CB41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2CC2-C6F7-4418-B663-ED663720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2AA11-DA90-4FEC-B759-BB450927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E3C332-43C4-4340-8F3D-A90BD0943E51}"/>
              </a:ext>
            </a:extLst>
          </p:cNvPr>
          <p:cNvSpPr/>
          <p:nvPr userDrawn="1"/>
        </p:nvSpPr>
        <p:spPr>
          <a:xfrm>
            <a:off x="1204054" y="2215005"/>
            <a:ext cx="2286000" cy="2286000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597E70-5558-4B6D-9FFE-E2102A0F1FD0}"/>
              </a:ext>
            </a:extLst>
          </p:cNvPr>
          <p:cNvSpPr/>
          <p:nvPr userDrawn="1"/>
        </p:nvSpPr>
        <p:spPr>
          <a:xfrm>
            <a:off x="4953000" y="2215005"/>
            <a:ext cx="2286000" cy="2286000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5553F6-2685-42F8-9825-D47E9B84F50D}"/>
              </a:ext>
            </a:extLst>
          </p:cNvPr>
          <p:cNvSpPr/>
          <p:nvPr userDrawn="1"/>
        </p:nvSpPr>
        <p:spPr>
          <a:xfrm>
            <a:off x="8701946" y="2215005"/>
            <a:ext cx="2286000" cy="2286000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B8FE45-8C4B-44FA-84DB-A8594C3FF520}"/>
              </a:ext>
            </a:extLst>
          </p:cNvPr>
          <p:cNvSpPr/>
          <p:nvPr userDrawn="1"/>
        </p:nvSpPr>
        <p:spPr>
          <a:xfrm>
            <a:off x="975454" y="1986405"/>
            <a:ext cx="2743200" cy="2743200"/>
          </a:xfrm>
          <a:prstGeom prst="ellipse">
            <a:avLst/>
          </a:prstGeom>
          <a:solidFill>
            <a:srgbClr val="00305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0D7043-C9E0-4620-81E5-83CBE2E7E47D}"/>
              </a:ext>
            </a:extLst>
          </p:cNvPr>
          <p:cNvSpPr/>
          <p:nvPr userDrawn="1"/>
        </p:nvSpPr>
        <p:spPr>
          <a:xfrm>
            <a:off x="4724400" y="1986405"/>
            <a:ext cx="2743200" cy="2743200"/>
          </a:xfrm>
          <a:prstGeom prst="ellipse">
            <a:avLst/>
          </a:prstGeom>
          <a:solidFill>
            <a:srgbClr val="00305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09F101-224C-4755-91E8-5AB32119FD7A}"/>
              </a:ext>
            </a:extLst>
          </p:cNvPr>
          <p:cNvSpPr/>
          <p:nvPr userDrawn="1"/>
        </p:nvSpPr>
        <p:spPr>
          <a:xfrm>
            <a:off x="8473346" y="1986405"/>
            <a:ext cx="2743200" cy="2743200"/>
          </a:xfrm>
          <a:prstGeom prst="ellipse">
            <a:avLst/>
          </a:prstGeom>
          <a:solidFill>
            <a:srgbClr val="00305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3FA7EE-3552-423D-9FD0-28441D0C6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654" y="2951605"/>
            <a:ext cx="1828800" cy="8128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70A8481-D4C6-4BA8-9719-A178BD0ACB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1600" y="2951605"/>
            <a:ext cx="1828800" cy="8128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B8978B60-23A6-4BC3-A23C-DBC58ADA8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30546" y="2951605"/>
            <a:ext cx="1828800" cy="8128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3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tem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53B6-B78F-4B53-854A-A94160D0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B924-1289-4893-8607-5B03CB41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2CC2-C6F7-4418-B663-ED663720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2AA11-DA90-4FEC-B759-BB450927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E2F8F37-5091-4FA6-AD07-A097E709B977}"/>
              </a:ext>
            </a:extLst>
          </p:cNvPr>
          <p:cNvSpPr/>
          <p:nvPr userDrawn="1"/>
        </p:nvSpPr>
        <p:spPr>
          <a:xfrm rot="5400000">
            <a:off x="1749700" y="2245519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4" name="Graphic 13" descr="Bee">
            <a:extLst>
              <a:ext uri="{FF2B5EF4-FFF2-40B4-BE49-F238E27FC236}">
                <a16:creationId xmlns:a16="http://schemas.microsoft.com/office/drawing/2014/main" id="{2FB30ECC-4D8D-4EBF-9E84-CED0F597F7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2706">
            <a:off x="852115" y="22224"/>
            <a:ext cx="685800" cy="6858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159C1D6-DF56-4C38-BE90-64C3CE5800B1}"/>
              </a:ext>
            </a:extLst>
          </p:cNvPr>
          <p:cNvSpPr/>
          <p:nvPr userDrawn="1"/>
        </p:nvSpPr>
        <p:spPr>
          <a:xfrm>
            <a:off x="-55659" y="580445"/>
            <a:ext cx="1129085" cy="3006492"/>
          </a:xfrm>
          <a:custGeom>
            <a:avLst/>
            <a:gdLst>
              <a:gd name="connsiteX0" fmla="*/ 1129085 w 1129085"/>
              <a:gd name="connsiteY0" fmla="*/ 0 h 3006492"/>
              <a:gd name="connsiteX1" fmla="*/ 1089329 w 1129085"/>
              <a:gd name="connsiteY1" fmla="*/ 31805 h 3006492"/>
              <a:gd name="connsiteX2" fmla="*/ 1065475 w 1129085"/>
              <a:gd name="connsiteY2" fmla="*/ 55659 h 3006492"/>
              <a:gd name="connsiteX3" fmla="*/ 1041621 w 1129085"/>
              <a:gd name="connsiteY3" fmla="*/ 71562 h 3006492"/>
              <a:gd name="connsiteX4" fmla="*/ 1017767 w 1129085"/>
              <a:gd name="connsiteY4" fmla="*/ 103367 h 3006492"/>
              <a:gd name="connsiteX5" fmla="*/ 985962 w 1129085"/>
              <a:gd name="connsiteY5" fmla="*/ 127221 h 3006492"/>
              <a:gd name="connsiteX6" fmla="*/ 946205 w 1129085"/>
              <a:gd name="connsiteY6" fmla="*/ 182880 h 3006492"/>
              <a:gd name="connsiteX7" fmla="*/ 922351 w 1129085"/>
              <a:gd name="connsiteY7" fmla="*/ 206734 h 3006492"/>
              <a:gd name="connsiteX8" fmla="*/ 890546 w 1129085"/>
              <a:gd name="connsiteY8" fmla="*/ 294198 h 3006492"/>
              <a:gd name="connsiteX9" fmla="*/ 866692 w 1129085"/>
              <a:gd name="connsiteY9" fmla="*/ 349858 h 3006492"/>
              <a:gd name="connsiteX10" fmla="*/ 874643 w 1129085"/>
              <a:gd name="connsiteY10" fmla="*/ 644056 h 3006492"/>
              <a:gd name="connsiteX11" fmla="*/ 914400 w 1129085"/>
              <a:gd name="connsiteY11" fmla="*/ 731520 h 3006492"/>
              <a:gd name="connsiteX12" fmla="*/ 938254 w 1129085"/>
              <a:gd name="connsiteY12" fmla="*/ 739472 h 3006492"/>
              <a:gd name="connsiteX13" fmla="*/ 970059 w 1129085"/>
              <a:gd name="connsiteY13" fmla="*/ 787179 h 3006492"/>
              <a:gd name="connsiteX14" fmla="*/ 985962 w 1129085"/>
              <a:gd name="connsiteY14" fmla="*/ 818985 h 3006492"/>
              <a:gd name="connsiteX15" fmla="*/ 1009816 w 1129085"/>
              <a:gd name="connsiteY15" fmla="*/ 850790 h 3006492"/>
              <a:gd name="connsiteX16" fmla="*/ 1033669 w 1129085"/>
              <a:gd name="connsiteY16" fmla="*/ 906449 h 3006492"/>
              <a:gd name="connsiteX17" fmla="*/ 1041621 w 1129085"/>
              <a:gd name="connsiteY17" fmla="*/ 930303 h 3006492"/>
              <a:gd name="connsiteX18" fmla="*/ 1065475 w 1129085"/>
              <a:gd name="connsiteY18" fmla="*/ 954157 h 3006492"/>
              <a:gd name="connsiteX19" fmla="*/ 1081377 w 1129085"/>
              <a:gd name="connsiteY19" fmla="*/ 985962 h 3006492"/>
              <a:gd name="connsiteX20" fmla="*/ 1097280 w 1129085"/>
              <a:gd name="connsiteY20" fmla="*/ 1041621 h 3006492"/>
              <a:gd name="connsiteX21" fmla="*/ 1089329 w 1129085"/>
              <a:gd name="connsiteY21" fmla="*/ 1192696 h 3006492"/>
              <a:gd name="connsiteX22" fmla="*/ 1081377 w 1129085"/>
              <a:gd name="connsiteY22" fmla="*/ 1240404 h 3006492"/>
              <a:gd name="connsiteX23" fmla="*/ 1057523 w 1129085"/>
              <a:gd name="connsiteY23" fmla="*/ 1264258 h 3006492"/>
              <a:gd name="connsiteX24" fmla="*/ 1049572 w 1129085"/>
              <a:gd name="connsiteY24" fmla="*/ 1288112 h 3006492"/>
              <a:gd name="connsiteX25" fmla="*/ 1001864 w 1129085"/>
              <a:gd name="connsiteY25" fmla="*/ 1327868 h 3006492"/>
              <a:gd name="connsiteX26" fmla="*/ 970059 w 1129085"/>
              <a:gd name="connsiteY26" fmla="*/ 1343771 h 3006492"/>
              <a:gd name="connsiteX27" fmla="*/ 946205 w 1129085"/>
              <a:gd name="connsiteY27" fmla="*/ 1359673 h 3006492"/>
              <a:gd name="connsiteX28" fmla="*/ 834887 w 1129085"/>
              <a:gd name="connsiteY28" fmla="*/ 1375576 h 3006492"/>
              <a:gd name="connsiteX29" fmla="*/ 763325 w 1129085"/>
              <a:gd name="connsiteY29" fmla="*/ 1383527 h 3006492"/>
              <a:gd name="connsiteX30" fmla="*/ 707666 w 1129085"/>
              <a:gd name="connsiteY30" fmla="*/ 1399430 h 3006492"/>
              <a:gd name="connsiteX31" fmla="*/ 628153 w 1129085"/>
              <a:gd name="connsiteY31" fmla="*/ 1407381 h 3006492"/>
              <a:gd name="connsiteX32" fmla="*/ 596348 w 1129085"/>
              <a:gd name="connsiteY32" fmla="*/ 1431235 h 3006492"/>
              <a:gd name="connsiteX33" fmla="*/ 572494 w 1129085"/>
              <a:gd name="connsiteY33" fmla="*/ 1439186 h 3006492"/>
              <a:gd name="connsiteX34" fmla="*/ 556591 w 1129085"/>
              <a:gd name="connsiteY34" fmla="*/ 1463040 h 3006492"/>
              <a:gd name="connsiteX35" fmla="*/ 516835 w 1129085"/>
              <a:gd name="connsiteY35" fmla="*/ 1486894 h 3006492"/>
              <a:gd name="connsiteX36" fmla="*/ 492981 w 1129085"/>
              <a:gd name="connsiteY36" fmla="*/ 1502797 h 3006492"/>
              <a:gd name="connsiteX37" fmla="*/ 477078 w 1129085"/>
              <a:gd name="connsiteY37" fmla="*/ 1526651 h 3006492"/>
              <a:gd name="connsiteX38" fmla="*/ 453224 w 1129085"/>
              <a:gd name="connsiteY38" fmla="*/ 1542553 h 3006492"/>
              <a:gd name="connsiteX39" fmla="*/ 389614 w 1129085"/>
              <a:gd name="connsiteY39" fmla="*/ 1622066 h 3006492"/>
              <a:gd name="connsiteX40" fmla="*/ 373711 w 1129085"/>
              <a:gd name="connsiteY40" fmla="*/ 1669774 h 3006492"/>
              <a:gd name="connsiteX41" fmla="*/ 357809 w 1129085"/>
              <a:gd name="connsiteY41" fmla="*/ 1725433 h 3006492"/>
              <a:gd name="connsiteX42" fmla="*/ 365760 w 1129085"/>
              <a:gd name="connsiteY42" fmla="*/ 1995778 h 3006492"/>
              <a:gd name="connsiteX43" fmla="*/ 373711 w 1129085"/>
              <a:gd name="connsiteY43" fmla="*/ 2043485 h 3006492"/>
              <a:gd name="connsiteX44" fmla="*/ 405516 w 1129085"/>
              <a:gd name="connsiteY44" fmla="*/ 2107096 h 3006492"/>
              <a:gd name="connsiteX45" fmla="*/ 437322 w 1129085"/>
              <a:gd name="connsiteY45" fmla="*/ 2178658 h 3006492"/>
              <a:gd name="connsiteX46" fmla="*/ 453224 w 1129085"/>
              <a:gd name="connsiteY46" fmla="*/ 2202512 h 3006492"/>
              <a:gd name="connsiteX47" fmla="*/ 461176 w 1129085"/>
              <a:gd name="connsiteY47" fmla="*/ 2242268 h 3006492"/>
              <a:gd name="connsiteX48" fmla="*/ 469127 w 1129085"/>
              <a:gd name="connsiteY48" fmla="*/ 2297927 h 3006492"/>
              <a:gd name="connsiteX49" fmla="*/ 485029 w 1129085"/>
              <a:gd name="connsiteY49" fmla="*/ 2345635 h 3006492"/>
              <a:gd name="connsiteX50" fmla="*/ 500932 w 1129085"/>
              <a:gd name="connsiteY50" fmla="*/ 2369489 h 3006492"/>
              <a:gd name="connsiteX51" fmla="*/ 485029 w 1129085"/>
              <a:gd name="connsiteY51" fmla="*/ 2600077 h 3006492"/>
              <a:gd name="connsiteX52" fmla="*/ 469127 w 1129085"/>
              <a:gd name="connsiteY52" fmla="*/ 2623931 h 3006492"/>
              <a:gd name="connsiteX53" fmla="*/ 453224 w 1129085"/>
              <a:gd name="connsiteY53" fmla="*/ 2679590 h 3006492"/>
              <a:gd name="connsiteX54" fmla="*/ 413468 w 1129085"/>
              <a:gd name="connsiteY54" fmla="*/ 2751152 h 3006492"/>
              <a:gd name="connsiteX55" fmla="*/ 381662 w 1129085"/>
              <a:gd name="connsiteY55" fmla="*/ 2822713 h 3006492"/>
              <a:gd name="connsiteX56" fmla="*/ 341906 w 1129085"/>
              <a:gd name="connsiteY56" fmla="*/ 2870421 h 3006492"/>
              <a:gd name="connsiteX57" fmla="*/ 326003 w 1129085"/>
              <a:gd name="connsiteY57" fmla="*/ 2902226 h 3006492"/>
              <a:gd name="connsiteX58" fmla="*/ 302149 w 1129085"/>
              <a:gd name="connsiteY58" fmla="*/ 2918129 h 3006492"/>
              <a:gd name="connsiteX59" fmla="*/ 278296 w 1129085"/>
              <a:gd name="connsiteY59" fmla="*/ 2941983 h 3006492"/>
              <a:gd name="connsiteX60" fmla="*/ 254442 w 1129085"/>
              <a:gd name="connsiteY60" fmla="*/ 2949934 h 3006492"/>
              <a:gd name="connsiteX61" fmla="*/ 214685 w 1129085"/>
              <a:gd name="connsiteY61" fmla="*/ 2965837 h 3006492"/>
              <a:gd name="connsiteX62" fmla="*/ 190831 w 1129085"/>
              <a:gd name="connsiteY62" fmla="*/ 2973788 h 3006492"/>
              <a:gd name="connsiteX63" fmla="*/ 135172 w 1129085"/>
              <a:gd name="connsiteY63" fmla="*/ 2997642 h 3006492"/>
              <a:gd name="connsiteX64" fmla="*/ 103367 w 1129085"/>
              <a:gd name="connsiteY64" fmla="*/ 3005593 h 3006492"/>
              <a:gd name="connsiteX65" fmla="*/ 0 w 1129085"/>
              <a:gd name="connsiteY65" fmla="*/ 3005593 h 300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129085" h="3006492">
                <a:moveTo>
                  <a:pt x="1129085" y="0"/>
                </a:moveTo>
                <a:cubicBezTo>
                  <a:pt x="1115833" y="10602"/>
                  <a:pt x="1102101" y="20630"/>
                  <a:pt x="1089329" y="31805"/>
                </a:cubicBezTo>
                <a:cubicBezTo>
                  <a:pt x="1080866" y="39210"/>
                  <a:pt x="1074114" y="48460"/>
                  <a:pt x="1065475" y="55659"/>
                </a:cubicBezTo>
                <a:cubicBezTo>
                  <a:pt x="1058134" y="61777"/>
                  <a:pt x="1048378" y="64805"/>
                  <a:pt x="1041621" y="71562"/>
                </a:cubicBezTo>
                <a:cubicBezTo>
                  <a:pt x="1032250" y="80933"/>
                  <a:pt x="1027138" y="93996"/>
                  <a:pt x="1017767" y="103367"/>
                </a:cubicBezTo>
                <a:cubicBezTo>
                  <a:pt x="1008396" y="112738"/>
                  <a:pt x="995333" y="117850"/>
                  <a:pt x="985962" y="127221"/>
                </a:cubicBezTo>
                <a:cubicBezTo>
                  <a:pt x="957318" y="155865"/>
                  <a:pt x="968778" y="155792"/>
                  <a:pt x="946205" y="182880"/>
                </a:cubicBezTo>
                <a:cubicBezTo>
                  <a:pt x="939006" y="191519"/>
                  <a:pt x="930302" y="198783"/>
                  <a:pt x="922351" y="206734"/>
                </a:cubicBezTo>
                <a:cubicBezTo>
                  <a:pt x="910595" y="242003"/>
                  <a:pt x="905302" y="260999"/>
                  <a:pt x="890546" y="294198"/>
                </a:cubicBezTo>
                <a:cubicBezTo>
                  <a:pt x="864347" y="353144"/>
                  <a:pt x="883021" y="300869"/>
                  <a:pt x="866692" y="349858"/>
                </a:cubicBezTo>
                <a:cubicBezTo>
                  <a:pt x="852311" y="479294"/>
                  <a:pt x="851496" y="447301"/>
                  <a:pt x="874643" y="644056"/>
                </a:cubicBezTo>
                <a:cubicBezTo>
                  <a:pt x="877056" y="664563"/>
                  <a:pt x="898865" y="715985"/>
                  <a:pt x="914400" y="731520"/>
                </a:cubicBezTo>
                <a:cubicBezTo>
                  <a:pt x="920327" y="737447"/>
                  <a:pt x="930303" y="736821"/>
                  <a:pt x="938254" y="739472"/>
                </a:cubicBezTo>
                <a:cubicBezTo>
                  <a:pt x="955310" y="790640"/>
                  <a:pt x="932833" y="735063"/>
                  <a:pt x="970059" y="787179"/>
                </a:cubicBezTo>
                <a:cubicBezTo>
                  <a:pt x="976949" y="796825"/>
                  <a:pt x="979680" y="808933"/>
                  <a:pt x="985962" y="818985"/>
                </a:cubicBezTo>
                <a:cubicBezTo>
                  <a:pt x="992986" y="830223"/>
                  <a:pt x="1001865" y="840188"/>
                  <a:pt x="1009816" y="850790"/>
                </a:cubicBezTo>
                <a:cubicBezTo>
                  <a:pt x="1028460" y="906723"/>
                  <a:pt x="1004198" y="837684"/>
                  <a:pt x="1033669" y="906449"/>
                </a:cubicBezTo>
                <a:cubicBezTo>
                  <a:pt x="1036971" y="914153"/>
                  <a:pt x="1036972" y="923329"/>
                  <a:pt x="1041621" y="930303"/>
                </a:cubicBezTo>
                <a:cubicBezTo>
                  <a:pt x="1047859" y="939659"/>
                  <a:pt x="1057524" y="946206"/>
                  <a:pt x="1065475" y="954157"/>
                </a:cubicBezTo>
                <a:cubicBezTo>
                  <a:pt x="1070776" y="964759"/>
                  <a:pt x="1076708" y="975067"/>
                  <a:pt x="1081377" y="985962"/>
                </a:cubicBezTo>
                <a:cubicBezTo>
                  <a:pt x="1088224" y="1001938"/>
                  <a:pt x="1093243" y="1025473"/>
                  <a:pt x="1097280" y="1041621"/>
                </a:cubicBezTo>
                <a:cubicBezTo>
                  <a:pt x="1094630" y="1091979"/>
                  <a:pt x="1093350" y="1142429"/>
                  <a:pt x="1089329" y="1192696"/>
                </a:cubicBezTo>
                <a:cubicBezTo>
                  <a:pt x="1088043" y="1208767"/>
                  <a:pt x="1087925" y="1225672"/>
                  <a:pt x="1081377" y="1240404"/>
                </a:cubicBezTo>
                <a:cubicBezTo>
                  <a:pt x="1076810" y="1250680"/>
                  <a:pt x="1065474" y="1256307"/>
                  <a:pt x="1057523" y="1264258"/>
                </a:cubicBezTo>
                <a:cubicBezTo>
                  <a:pt x="1054873" y="1272209"/>
                  <a:pt x="1054221" y="1281138"/>
                  <a:pt x="1049572" y="1288112"/>
                </a:cubicBezTo>
                <a:cubicBezTo>
                  <a:pt x="1039453" y="1303290"/>
                  <a:pt x="1017658" y="1318842"/>
                  <a:pt x="1001864" y="1327868"/>
                </a:cubicBezTo>
                <a:cubicBezTo>
                  <a:pt x="991573" y="1333749"/>
                  <a:pt x="980350" y="1337890"/>
                  <a:pt x="970059" y="1343771"/>
                </a:cubicBezTo>
                <a:cubicBezTo>
                  <a:pt x="961762" y="1348512"/>
                  <a:pt x="954752" y="1355399"/>
                  <a:pt x="946205" y="1359673"/>
                </a:cubicBezTo>
                <a:cubicBezTo>
                  <a:pt x="915462" y="1375044"/>
                  <a:pt x="857755" y="1373289"/>
                  <a:pt x="834887" y="1375576"/>
                </a:cubicBezTo>
                <a:cubicBezTo>
                  <a:pt x="811005" y="1377964"/>
                  <a:pt x="787179" y="1380877"/>
                  <a:pt x="763325" y="1383527"/>
                </a:cubicBezTo>
                <a:cubicBezTo>
                  <a:pt x="744772" y="1388828"/>
                  <a:pt x="726668" y="1396077"/>
                  <a:pt x="707666" y="1399430"/>
                </a:cubicBezTo>
                <a:cubicBezTo>
                  <a:pt x="681435" y="1404059"/>
                  <a:pt x="653765" y="1400063"/>
                  <a:pt x="628153" y="1407381"/>
                </a:cubicBezTo>
                <a:cubicBezTo>
                  <a:pt x="615411" y="1411022"/>
                  <a:pt x="607854" y="1424660"/>
                  <a:pt x="596348" y="1431235"/>
                </a:cubicBezTo>
                <a:cubicBezTo>
                  <a:pt x="589071" y="1435393"/>
                  <a:pt x="580445" y="1436536"/>
                  <a:pt x="572494" y="1439186"/>
                </a:cubicBezTo>
                <a:cubicBezTo>
                  <a:pt x="567193" y="1447137"/>
                  <a:pt x="563847" y="1456821"/>
                  <a:pt x="556591" y="1463040"/>
                </a:cubicBezTo>
                <a:cubicBezTo>
                  <a:pt x="544857" y="1473098"/>
                  <a:pt x="529940" y="1478703"/>
                  <a:pt x="516835" y="1486894"/>
                </a:cubicBezTo>
                <a:cubicBezTo>
                  <a:pt x="508731" y="1491959"/>
                  <a:pt x="500932" y="1497496"/>
                  <a:pt x="492981" y="1502797"/>
                </a:cubicBezTo>
                <a:cubicBezTo>
                  <a:pt x="487680" y="1510748"/>
                  <a:pt x="483835" y="1519894"/>
                  <a:pt x="477078" y="1526651"/>
                </a:cubicBezTo>
                <a:cubicBezTo>
                  <a:pt x="470321" y="1533408"/>
                  <a:pt x="459194" y="1535091"/>
                  <a:pt x="453224" y="1542553"/>
                </a:cubicBezTo>
                <a:cubicBezTo>
                  <a:pt x="381510" y="1632196"/>
                  <a:pt x="444551" y="1585443"/>
                  <a:pt x="389614" y="1622066"/>
                </a:cubicBezTo>
                <a:cubicBezTo>
                  <a:pt x="384313" y="1637969"/>
                  <a:pt x="377776" y="1653512"/>
                  <a:pt x="373711" y="1669774"/>
                </a:cubicBezTo>
                <a:cubicBezTo>
                  <a:pt x="363727" y="1709710"/>
                  <a:pt x="369216" y="1691212"/>
                  <a:pt x="357809" y="1725433"/>
                </a:cubicBezTo>
                <a:cubicBezTo>
                  <a:pt x="360459" y="1815548"/>
                  <a:pt x="361258" y="1905737"/>
                  <a:pt x="365760" y="1995778"/>
                </a:cubicBezTo>
                <a:cubicBezTo>
                  <a:pt x="366565" y="2011880"/>
                  <a:pt x="369469" y="2027931"/>
                  <a:pt x="373711" y="2043485"/>
                </a:cubicBezTo>
                <a:cubicBezTo>
                  <a:pt x="385962" y="2088405"/>
                  <a:pt x="386518" y="2073850"/>
                  <a:pt x="405516" y="2107096"/>
                </a:cubicBezTo>
                <a:cubicBezTo>
                  <a:pt x="439242" y="2166116"/>
                  <a:pt x="403242" y="2110497"/>
                  <a:pt x="437322" y="2178658"/>
                </a:cubicBezTo>
                <a:cubicBezTo>
                  <a:pt x="441596" y="2187205"/>
                  <a:pt x="447923" y="2194561"/>
                  <a:pt x="453224" y="2202512"/>
                </a:cubicBezTo>
                <a:cubicBezTo>
                  <a:pt x="455875" y="2215764"/>
                  <a:pt x="458954" y="2228937"/>
                  <a:pt x="461176" y="2242268"/>
                </a:cubicBezTo>
                <a:cubicBezTo>
                  <a:pt x="464257" y="2260754"/>
                  <a:pt x="464913" y="2279666"/>
                  <a:pt x="469127" y="2297927"/>
                </a:cubicBezTo>
                <a:cubicBezTo>
                  <a:pt x="472896" y="2314261"/>
                  <a:pt x="475731" y="2331688"/>
                  <a:pt x="485029" y="2345635"/>
                </a:cubicBezTo>
                <a:lnTo>
                  <a:pt x="500932" y="2369489"/>
                </a:lnTo>
                <a:cubicBezTo>
                  <a:pt x="495631" y="2446352"/>
                  <a:pt x="494585" y="2523627"/>
                  <a:pt x="485029" y="2600077"/>
                </a:cubicBezTo>
                <a:cubicBezTo>
                  <a:pt x="483844" y="2609559"/>
                  <a:pt x="472676" y="2615058"/>
                  <a:pt x="469127" y="2623931"/>
                </a:cubicBezTo>
                <a:cubicBezTo>
                  <a:pt x="461961" y="2641846"/>
                  <a:pt x="460151" y="2661581"/>
                  <a:pt x="453224" y="2679590"/>
                </a:cubicBezTo>
                <a:cubicBezTo>
                  <a:pt x="413281" y="2783441"/>
                  <a:pt x="445583" y="2686923"/>
                  <a:pt x="413468" y="2751152"/>
                </a:cubicBezTo>
                <a:cubicBezTo>
                  <a:pt x="403078" y="2771933"/>
                  <a:pt x="395714" y="2803040"/>
                  <a:pt x="381662" y="2822713"/>
                </a:cubicBezTo>
                <a:cubicBezTo>
                  <a:pt x="334675" y="2888495"/>
                  <a:pt x="377964" y="2807321"/>
                  <a:pt x="341906" y="2870421"/>
                </a:cubicBezTo>
                <a:cubicBezTo>
                  <a:pt x="336025" y="2880712"/>
                  <a:pt x="333591" y="2893120"/>
                  <a:pt x="326003" y="2902226"/>
                </a:cubicBezTo>
                <a:cubicBezTo>
                  <a:pt x="319885" y="2909567"/>
                  <a:pt x="309490" y="2912011"/>
                  <a:pt x="302149" y="2918129"/>
                </a:cubicBezTo>
                <a:cubicBezTo>
                  <a:pt x="293511" y="2925328"/>
                  <a:pt x="287652" y="2935746"/>
                  <a:pt x="278296" y="2941983"/>
                </a:cubicBezTo>
                <a:cubicBezTo>
                  <a:pt x="271322" y="2946632"/>
                  <a:pt x="262290" y="2946991"/>
                  <a:pt x="254442" y="2949934"/>
                </a:cubicBezTo>
                <a:cubicBezTo>
                  <a:pt x="241078" y="2954946"/>
                  <a:pt x="228049" y="2960825"/>
                  <a:pt x="214685" y="2965837"/>
                </a:cubicBezTo>
                <a:cubicBezTo>
                  <a:pt x="206837" y="2968780"/>
                  <a:pt x="198535" y="2970486"/>
                  <a:pt x="190831" y="2973788"/>
                </a:cubicBezTo>
                <a:cubicBezTo>
                  <a:pt x="148420" y="2991964"/>
                  <a:pt x="172470" y="2986986"/>
                  <a:pt x="135172" y="2997642"/>
                </a:cubicBezTo>
                <a:cubicBezTo>
                  <a:pt x="124665" y="3000644"/>
                  <a:pt x="114276" y="3004951"/>
                  <a:pt x="103367" y="3005593"/>
                </a:cubicBezTo>
                <a:cubicBezTo>
                  <a:pt x="68971" y="3007616"/>
                  <a:pt x="34456" y="3005593"/>
                  <a:pt x="0" y="3005593"/>
                </a:cubicBezTo>
              </a:path>
            </a:pathLst>
          </a:cu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DD42A77-5922-428D-A4D9-E8EE5AB8917C}"/>
              </a:ext>
            </a:extLst>
          </p:cNvPr>
          <p:cNvSpPr/>
          <p:nvPr userDrawn="1"/>
        </p:nvSpPr>
        <p:spPr>
          <a:xfrm rot="5400000">
            <a:off x="3568976" y="2245518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41BE04-EE22-4871-A2CB-C8A6FCD2EACE}"/>
              </a:ext>
            </a:extLst>
          </p:cNvPr>
          <p:cNvSpPr/>
          <p:nvPr userDrawn="1"/>
        </p:nvSpPr>
        <p:spPr>
          <a:xfrm rot="5400000">
            <a:off x="5388248" y="2238373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44F6382E-6A89-4839-8CEA-77267681110E}"/>
              </a:ext>
            </a:extLst>
          </p:cNvPr>
          <p:cNvSpPr/>
          <p:nvPr userDrawn="1"/>
        </p:nvSpPr>
        <p:spPr>
          <a:xfrm rot="5400000">
            <a:off x="7202392" y="2231229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CD417D-EEDF-477C-B64D-9547DECCF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3376" y="2989260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0A91481-CB39-4668-8C8B-A056C42B8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6947" y="2989260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F180203-D6D0-48A9-8F89-586C1A9AEB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9600" y="2995612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F79511B0-6E8B-4CBE-AC2F-C0FEDEF58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18400" y="2995612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DD777E6C-6707-4F35-95E6-CD0E8D5591A2}"/>
              </a:ext>
            </a:extLst>
          </p:cNvPr>
          <p:cNvSpPr/>
          <p:nvPr userDrawn="1"/>
        </p:nvSpPr>
        <p:spPr>
          <a:xfrm rot="5400000">
            <a:off x="845190" y="3814851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8C384C72-7A3F-48DF-9ACE-775C93C1BA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1671" y="4601371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1F12DDB-CBB4-4499-92B7-B4FB06FED120}"/>
              </a:ext>
            </a:extLst>
          </p:cNvPr>
          <p:cNvSpPr/>
          <p:nvPr userDrawn="1"/>
        </p:nvSpPr>
        <p:spPr>
          <a:xfrm rot="5400000">
            <a:off x="4478610" y="3814851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66788BFB-8137-4C82-8FA0-40002155BA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618" y="4579234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F929B450-0D49-4D3F-9EE4-3211542B318A}"/>
              </a:ext>
            </a:extLst>
          </p:cNvPr>
          <p:cNvSpPr/>
          <p:nvPr userDrawn="1"/>
        </p:nvSpPr>
        <p:spPr>
          <a:xfrm rot="5400000">
            <a:off x="2667136" y="3815317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45D7E4B9-0E66-4A6A-96C7-E917C79694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83145" y="4579700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D3BDEC99-B9C4-43F5-AB05-BA3F056099AC}"/>
              </a:ext>
            </a:extLst>
          </p:cNvPr>
          <p:cNvSpPr/>
          <p:nvPr userDrawn="1"/>
        </p:nvSpPr>
        <p:spPr>
          <a:xfrm rot="5400000">
            <a:off x="6305684" y="3814851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07CE705C-EB49-4939-B247-BD2BD95AA2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32165" y="4601371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1167976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tem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53B6-B78F-4B53-854A-A94160D0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B924-1289-4893-8607-5B03CB41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2CC2-C6F7-4418-B663-ED663720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2AA11-DA90-4FEC-B759-BB450927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E2F8F37-5091-4FA6-AD07-A097E709B977}"/>
              </a:ext>
            </a:extLst>
          </p:cNvPr>
          <p:cNvSpPr/>
          <p:nvPr userDrawn="1"/>
        </p:nvSpPr>
        <p:spPr>
          <a:xfrm rot="5400000">
            <a:off x="1749700" y="2245519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4" name="Graphic 13" descr="Bee">
            <a:extLst>
              <a:ext uri="{FF2B5EF4-FFF2-40B4-BE49-F238E27FC236}">
                <a16:creationId xmlns:a16="http://schemas.microsoft.com/office/drawing/2014/main" id="{2FB30ECC-4D8D-4EBF-9E84-CED0F597F7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2706">
            <a:off x="852115" y="22224"/>
            <a:ext cx="685800" cy="6858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159C1D6-DF56-4C38-BE90-64C3CE5800B1}"/>
              </a:ext>
            </a:extLst>
          </p:cNvPr>
          <p:cNvSpPr/>
          <p:nvPr userDrawn="1"/>
        </p:nvSpPr>
        <p:spPr>
          <a:xfrm>
            <a:off x="-55659" y="580445"/>
            <a:ext cx="1129085" cy="3006492"/>
          </a:xfrm>
          <a:custGeom>
            <a:avLst/>
            <a:gdLst>
              <a:gd name="connsiteX0" fmla="*/ 1129085 w 1129085"/>
              <a:gd name="connsiteY0" fmla="*/ 0 h 3006492"/>
              <a:gd name="connsiteX1" fmla="*/ 1089329 w 1129085"/>
              <a:gd name="connsiteY1" fmla="*/ 31805 h 3006492"/>
              <a:gd name="connsiteX2" fmla="*/ 1065475 w 1129085"/>
              <a:gd name="connsiteY2" fmla="*/ 55659 h 3006492"/>
              <a:gd name="connsiteX3" fmla="*/ 1041621 w 1129085"/>
              <a:gd name="connsiteY3" fmla="*/ 71562 h 3006492"/>
              <a:gd name="connsiteX4" fmla="*/ 1017767 w 1129085"/>
              <a:gd name="connsiteY4" fmla="*/ 103367 h 3006492"/>
              <a:gd name="connsiteX5" fmla="*/ 985962 w 1129085"/>
              <a:gd name="connsiteY5" fmla="*/ 127221 h 3006492"/>
              <a:gd name="connsiteX6" fmla="*/ 946205 w 1129085"/>
              <a:gd name="connsiteY6" fmla="*/ 182880 h 3006492"/>
              <a:gd name="connsiteX7" fmla="*/ 922351 w 1129085"/>
              <a:gd name="connsiteY7" fmla="*/ 206734 h 3006492"/>
              <a:gd name="connsiteX8" fmla="*/ 890546 w 1129085"/>
              <a:gd name="connsiteY8" fmla="*/ 294198 h 3006492"/>
              <a:gd name="connsiteX9" fmla="*/ 866692 w 1129085"/>
              <a:gd name="connsiteY9" fmla="*/ 349858 h 3006492"/>
              <a:gd name="connsiteX10" fmla="*/ 874643 w 1129085"/>
              <a:gd name="connsiteY10" fmla="*/ 644056 h 3006492"/>
              <a:gd name="connsiteX11" fmla="*/ 914400 w 1129085"/>
              <a:gd name="connsiteY11" fmla="*/ 731520 h 3006492"/>
              <a:gd name="connsiteX12" fmla="*/ 938254 w 1129085"/>
              <a:gd name="connsiteY12" fmla="*/ 739472 h 3006492"/>
              <a:gd name="connsiteX13" fmla="*/ 970059 w 1129085"/>
              <a:gd name="connsiteY13" fmla="*/ 787179 h 3006492"/>
              <a:gd name="connsiteX14" fmla="*/ 985962 w 1129085"/>
              <a:gd name="connsiteY14" fmla="*/ 818985 h 3006492"/>
              <a:gd name="connsiteX15" fmla="*/ 1009816 w 1129085"/>
              <a:gd name="connsiteY15" fmla="*/ 850790 h 3006492"/>
              <a:gd name="connsiteX16" fmla="*/ 1033669 w 1129085"/>
              <a:gd name="connsiteY16" fmla="*/ 906449 h 3006492"/>
              <a:gd name="connsiteX17" fmla="*/ 1041621 w 1129085"/>
              <a:gd name="connsiteY17" fmla="*/ 930303 h 3006492"/>
              <a:gd name="connsiteX18" fmla="*/ 1065475 w 1129085"/>
              <a:gd name="connsiteY18" fmla="*/ 954157 h 3006492"/>
              <a:gd name="connsiteX19" fmla="*/ 1081377 w 1129085"/>
              <a:gd name="connsiteY19" fmla="*/ 985962 h 3006492"/>
              <a:gd name="connsiteX20" fmla="*/ 1097280 w 1129085"/>
              <a:gd name="connsiteY20" fmla="*/ 1041621 h 3006492"/>
              <a:gd name="connsiteX21" fmla="*/ 1089329 w 1129085"/>
              <a:gd name="connsiteY21" fmla="*/ 1192696 h 3006492"/>
              <a:gd name="connsiteX22" fmla="*/ 1081377 w 1129085"/>
              <a:gd name="connsiteY22" fmla="*/ 1240404 h 3006492"/>
              <a:gd name="connsiteX23" fmla="*/ 1057523 w 1129085"/>
              <a:gd name="connsiteY23" fmla="*/ 1264258 h 3006492"/>
              <a:gd name="connsiteX24" fmla="*/ 1049572 w 1129085"/>
              <a:gd name="connsiteY24" fmla="*/ 1288112 h 3006492"/>
              <a:gd name="connsiteX25" fmla="*/ 1001864 w 1129085"/>
              <a:gd name="connsiteY25" fmla="*/ 1327868 h 3006492"/>
              <a:gd name="connsiteX26" fmla="*/ 970059 w 1129085"/>
              <a:gd name="connsiteY26" fmla="*/ 1343771 h 3006492"/>
              <a:gd name="connsiteX27" fmla="*/ 946205 w 1129085"/>
              <a:gd name="connsiteY27" fmla="*/ 1359673 h 3006492"/>
              <a:gd name="connsiteX28" fmla="*/ 834887 w 1129085"/>
              <a:gd name="connsiteY28" fmla="*/ 1375576 h 3006492"/>
              <a:gd name="connsiteX29" fmla="*/ 763325 w 1129085"/>
              <a:gd name="connsiteY29" fmla="*/ 1383527 h 3006492"/>
              <a:gd name="connsiteX30" fmla="*/ 707666 w 1129085"/>
              <a:gd name="connsiteY30" fmla="*/ 1399430 h 3006492"/>
              <a:gd name="connsiteX31" fmla="*/ 628153 w 1129085"/>
              <a:gd name="connsiteY31" fmla="*/ 1407381 h 3006492"/>
              <a:gd name="connsiteX32" fmla="*/ 596348 w 1129085"/>
              <a:gd name="connsiteY32" fmla="*/ 1431235 h 3006492"/>
              <a:gd name="connsiteX33" fmla="*/ 572494 w 1129085"/>
              <a:gd name="connsiteY33" fmla="*/ 1439186 h 3006492"/>
              <a:gd name="connsiteX34" fmla="*/ 556591 w 1129085"/>
              <a:gd name="connsiteY34" fmla="*/ 1463040 h 3006492"/>
              <a:gd name="connsiteX35" fmla="*/ 516835 w 1129085"/>
              <a:gd name="connsiteY35" fmla="*/ 1486894 h 3006492"/>
              <a:gd name="connsiteX36" fmla="*/ 492981 w 1129085"/>
              <a:gd name="connsiteY36" fmla="*/ 1502797 h 3006492"/>
              <a:gd name="connsiteX37" fmla="*/ 477078 w 1129085"/>
              <a:gd name="connsiteY37" fmla="*/ 1526651 h 3006492"/>
              <a:gd name="connsiteX38" fmla="*/ 453224 w 1129085"/>
              <a:gd name="connsiteY38" fmla="*/ 1542553 h 3006492"/>
              <a:gd name="connsiteX39" fmla="*/ 389614 w 1129085"/>
              <a:gd name="connsiteY39" fmla="*/ 1622066 h 3006492"/>
              <a:gd name="connsiteX40" fmla="*/ 373711 w 1129085"/>
              <a:gd name="connsiteY40" fmla="*/ 1669774 h 3006492"/>
              <a:gd name="connsiteX41" fmla="*/ 357809 w 1129085"/>
              <a:gd name="connsiteY41" fmla="*/ 1725433 h 3006492"/>
              <a:gd name="connsiteX42" fmla="*/ 365760 w 1129085"/>
              <a:gd name="connsiteY42" fmla="*/ 1995778 h 3006492"/>
              <a:gd name="connsiteX43" fmla="*/ 373711 w 1129085"/>
              <a:gd name="connsiteY43" fmla="*/ 2043485 h 3006492"/>
              <a:gd name="connsiteX44" fmla="*/ 405516 w 1129085"/>
              <a:gd name="connsiteY44" fmla="*/ 2107096 h 3006492"/>
              <a:gd name="connsiteX45" fmla="*/ 437322 w 1129085"/>
              <a:gd name="connsiteY45" fmla="*/ 2178658 h 3006492"/>
              <a:gd name="connsiteX46" fmla="*/ 453224 w 1129085"/>
              <a:gd name="connsiteY46" fmla="*/ 2202512 h 3006492"/>
              <a:gd name="connsiteX47" fmla="*/ 461176 w 1129085"/>
              <a:gd name="connsiteY47" fmla="*/ 2242268 h 3006492"/>
              <a:gd name="connsiteX48" fmla="*/ 469127 w 1129085"/>
              <a:gd name="connsiteY48" fmla="*/ 2297927 h 3006492"/>
              <a:gd name="connsiteX49" fmla="*/ 485029 w 1129085"/>
              <a:gd name="connsiteY49" fmla="*/ 2345635 h 3006492"/>
              <a:gd name="connsiteX50" fmla="*/ 500932 w 1129085"/>
              <a:gd name="connsiteY50" fmla="*/ 2369489 h 3006492"/>
              <a:gd name="connsiteX51" fmla="*/ 485029 w 1129085"/>
              <a:gd name="connsiteY51" fmla="*/ 2600077 h 3006492"/>
              <a:gd name="connsiteX52" fmla="*/ 469127 w 1129085"/>
              <a:gd name="connsiteY52" fmla="*/ 2623931 h 3006492"/>
              <a:gd name="connsiteX53" fmla="*/ 453224 w 1129085"/>
              <a:gd name="connsiteY53" fmla="*/ 2679590 h 3006492"/>
              <a:gd name="connsiteX54" fmla="*/ 413468 w 1129085"/>
              <a:gd name="connsiteY54" fmla="*/ 2751152 h 3006492"/>
              <a:gd name="connsiteX55" fmla="*/ 381662 w 1129085"/>
              <a:gd name="connsiteY55" fmla="*/ 2822713 h 3006492"/>
              <a:gd name="connsiteX56" fmla="*/ 341906 w 1129085"/>
              <a:gd name="connsiteY56" fmla="*/ 2870421 h 3006492"/>
              <a:gd name="connsiteX57" fmla="*/ 326003 w 1129085"/>
              <a:gd name="connsiteY57" fmla="*/ 2902226 h 3006492"/>
              <a:gd name="connsiteX58" fmla="*/ 302149 w 1129085"/>
              <a:gd name="connsiteY58" fmla="*/ 2918129 h 3006492"/>
              <a:gd name="connsiteX59" fmla="*/ 278296 w 1129085"/>
              <a:gd name="connsiteY59" fmla="*/ 2941983 h 3006492"/>
              <a:gd name="connsiteX60" fmla="*/ 254442 w 1129085"/>
              <a:gd name="connsiteY60" fmla="*/ 2949934 h 3006492"/>
              <a:gd name="connsiteX61" fmla="*/ 214685 w 1129085"/>
              <a:gd name="connsiteY61" fmla="*/ 2965837 h 3006492"/>
              <a:gd name="connsiteX62" fmla="*/ 190831 w 1129085"/>
              <a:gd name="connsiteY62" fmla="*/ 2973788 h 3006492"/>
              <a:gd name="connsiteX63" fmla="*/ 135172 w 1129085"/>
              <a:gd name="connsiteY63" fmla="*/ 2997642 h 3006492"/>
              <a:gd name="connsiteX64" fmla="*/ 103367 w 1129085"/>
              <a:gd name="connsiteY64" fmla="*/ 3005593 h 3006492"/>
              <a:gd name="connsiteX65" fmla="*/ 0 w 1129085"/>
              <a:gd name="connsiteY65" fmla="*/ 3005593 h 300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129085" h="3006492">
                <a:moveTo>
                  <a:pt x="1129085" y="0"/>
                </a:moveTo>
                <a:cubicBezTo>
                  <a:pt x="1115833" y="10602"/>
                  <a:pt x="1102101" y="20630"/>
                  <a:pt x="1089329" y="31805"/>
                </a:cubicBezTo>
                <a:cubicBezTo>
                  <a:pt x="1080866" y="39210"/>
                  <a:pt x="1074114" y="48460"/>
                  <a:pt x="1065475" y="55659"/>
                </a:cubicBezTo>
                <a:cubicBezTo>
                  <a:pt x="1058134" y="61777"/>
                  <a:pt x="1048378" y="64805"/>
                  <a:pt x="1041621" y="71562"/>
                </a:cubicBezTo>
                <a:cubicBezTo>
                  <a:pt x="1032250" y="80933"/>
                  <a:pt x="1027138" y="93996"/>
                  <a:pt x="1017767" y="103367"/>
                </a:cubicBezTo>
                <a:cubicBezTo>
                  <a:pt x="1008396" y="112738"/>
                  <a:pt x="995333" y="117850"/>
                  <a:pt x="985962" y="127221"/>
                </a:cubicBezTo>
                <a:cubicBezTo>
                  <a:pt x="957318" y="155865"/>
                  <a:pt x="968778" y="155792"/>
                  <a:pt x="946205" y="182880"/>
                </a:cubicBezTo>
                <a:cubicBezTo>
                  <a:pt x="939006" y="191519"/>
                  <a:pt x="930302" y="198783"/>
                  <a:pt x="922351" y="206734"/>
                </a:cubicBezTo>
                <a:cubicBezTo>
                  <a:pt x="910595" y="242003"/>
                  <a:pt x="905302" y="260999"/>
                  <a:pt x="890546" y="294198"/>
                </a:cubicBezTo>
                <a:cubicBezTo>
                  <a:pt x="864347" y="353144"/>
                  <a:pt x="883021" y="300869"/>
                  <a:pt x="866692" y="349858"/>
                </a:cubicBezTo>
                <a:cubicBezTo>
                  <a:pt x="852311" y="479294"/>
                  <a:pt x="851496" y="447301"/>
                  <a:pt x="874643" y="644056"/>
                </a:cubicBezTo>
                <a:cubicBezTo>
                  <a:pt x="877056" y="664563"/>
                  <a:pt x="898865" y="715985"/>
                  <a:pt x="914400" y="731520"/>
                </a:cubicBezTo>
                <a:cubicBezTo>
                  <a:pt x="920327" y="737447"/>
                  <a:pt x="930303" y="736821"/>
                  <a:pt x="938254" y="739472"/>
                </a:cubicBezTo>
                <a:cubicBezTo>
                  <a:pt x="955310" y="790640"/>
                  <a:pt x="932833" y="735063"/>
                  <a:pt x="970059" y="787179"/>
                </a:cubicBezTo>
                <a:cubicBezTo>
                  <a:pt x="976949" y="796825"/>
                  <a:pt x="979680" y="808933"/>
                  <a:pt x="985962" y="818985"/>
                </a:cubicBezTo>
                <a:cubicBezTo>
                  <a:pt x="992986" y="830223"/>
                  <a:pt x="1001865" y="840188"/>
                  <a:pt x="1009816" y="850790"/>
                </a:cubicBezTo>
                <a:cubicBezTo>
                  <a:pt x="1028460" y="906723"/>
                  <a:pt x="1004198" y="837684"/>
                  <a:pt x="1033669" y="906449"/>
                </a:cubicBezTo>
                <a:cubicBezTo>
                  <a:pt x="1036971" y="914153"/>
                  <a:pt x="1036972" y="923329"/>
                  <a:pt x="1041621" y="930303"/>
                </a:cubicBezTo>
                <a:cubicBezTo>
                  <a:pt x="1047859" y="939659"/>
                  <a:pt x="1057524" y="946206"/>
                  <a:pt x="1065475" y="954157"/>
                </a:cubicBezTo>
                <a:cubicBezTo>
                  <a:pt x="1070776" y="964759"/>
                  <a:pt x="1076708" y="975067"/>
                  <a:pt x="1081377" y="985962"/>
                </a:cubicBezTo>
                <a:cubicBezTo>
                  <a:pt x="1088224" y="1001938"/>
                  <a:pt x="1093243" y="1025473"/>
                  <a:pt x="1097280" y="1041621"/>
                </a:cubicBezTo>
                <a:cubicBezTo>
                  <a:pt x="1094630" y="1091979"/>
                  <a:pt x="1093350" y="1142429"/>
                  <a:pt x="1089329" y="1192696"/>
                </a:cubicBezTo>
                <a:cubicBezTo>
                  <a:pt x="1088043" y="1208767"/>
                  <a:pt x="1087925" y="1225672"/>
                  <a:pt x="1081377" y="1240404"/>
                </a:cubicBezTo>
                <a:cubicBezTo>
                  <a:pt x="1076810" y="1250680"/>
                  <a:pt x="1065474" y="1256307"/>
                  <a:pt x="1057523" y="1264258"/>
                </a:cubicBezTo>
                <a:cubicBezTo>
                  <a:pt x="1054873" y="1272209"/>
                  <a:pt x="1054221" y="1281138"/>
                  <a:pt x="1049572" y="1288112"/>
                </a:cubicBezTo>
                <a:cubicBezTo>
                  <a:pt x="1039453" y="1303290"/>
                  <a:pt x="1017658" y="1318842"/>
                  <a:pt x="1001864" y="1327868"/>
                </a:cubicBezTo>
                <a:cubicBezTo>
                  <a:pt x="991573" y="1333749"/>
                  <a:pt x="980350" y="1337890"/>
                  <a:pt x="970059" y="1343771"/>
                </a:cubicBezTo>
                <a:cubicBezTo>
                  <a:pt x="961762" y="1348512"/>
                  <a:pt x="954752" y="1355399"/>
                  <a:pt x="946205" y="1359673"/>
                </a:cubicBezTo>
                <a:cubicBezTo>
                  <a:pt x="915462" y="1375044"/>
                  <a:pt x="857755" y="1373289"/>
                  <a:pt x="834887" y="1375576"/>
                </a:cubicBezTo>
                <a:cubicBezTo>
                  <a:pt x="811005" y="1377964"/>
                  <a:pt x="787179" y="1380877"/>
                  <a:pt x="763325" y="1383527"/>
                </a:cubicBezTo>
                <a:cubicBezTo>
                  <a:pt x="744772" y="1388828"/>
                  <a:pt x="726668" y="1396077"/>
                  <a:pt x="707666" y="1399430"/>
                </a:cubicBezTo>
                <a:cubicBezTo>
                  <a:pt x="681435" y="1404059"/>
                  <a:pt x="653765" y="1400063"/>
                  <a:pt x="628153" y="1407381"/>
                </a:cubicBezTo>
                <a:cubicBezTo>
                  <a:pt x="615411" y="1411022"/>
                  <a:pt x="607854" y="1424660"/>
                  <a:pt x="596348" y="1431235"/>
                </a:cubicBezTo>
                <a:cubicBezTo>
                  <a:pt x="589071" y="1435393"/>
                  <a:pt x="580445" y="1436536"/>
                  <a:pt x="572494" y="1439186"/>
                </a:cubicBezTo>
                <a:cubicBezTo>
                  <a:pt x="567193" y="1447137"/>
                  <a:pt x="563847" y="1456821"/>
                  <a:pt x="556591" y="1463040"/>
                </a:cubicBezTo>
                <a:cubicBezTo>
                  <a:pt x="544857" y="1473098"/>
                  <a:pt x="529940" y="1478703"/>
                  <a:pt x="516835" y="1486894"/>
                </a:cubicBezTo>
                <a:cubicBezTo>
                  <a:pt x="508731" y="1491959"/>
                  <a:pt x="500932" y="1497496"/>
                  <a:pt x="492981" y="1502797"/>
                </a:cubicBezTo>
                <a:cubicBezTo>
                  <a:pt x="487680" y="1510748"/>
                  <a:pt x="483835" y="1519894"/>
                  <a:pt x="477078" y="1526651"/>
                </a:cubicBezTo>
                <a:cubicBezTo>
                  <a:pt x="470321" y="1533408"/>
                  <a:pt x="459194" y="1535091"/>
                  <a:pt x="453224" y="1542553"/>
                </a:cubicBezTo>
                <a:cubicBezTo>
                  <a:pt x="381510" y="1632196"/>
                  <a:pt x="444551" y="1585443"/>
                  <a:pt x="389614" y="1622066"/>
                </a:cubicBezTo>
                <a:cubicBezTo>
                  <a:pt x="384313" y="1637969"/>
                  <a:pt x="377776" y="1653512"/>
                  <a:pt x="373711" y="1669774"/>
                </a:cubicBezTo>
                <a:cubicBezTo>
                  <a:pt x="363727" y="1709710"/>
                  <a:pt x="369216" y="1691212"/>
                  <a:pt x="357809" y="1725433"/>
                </a:cubicBezTo>
                <a:cubicBezTo>
                  <a:pt x="360459" y="1815548"/>
                  <a:pt x="361258" y="1905737"/>
                  <a:pt x="365760" y="1995778"/>
                </a:cubicBezTo>
                <a:cubicBezTo>
                  <a:pt x="366565" y="2011880"/>
                  <a:pt x="369469" y="2027931"/>
                  <a:pt x="373711" y="2043485"/>
                </a:cubicBezTo>
                <a:cubicBezTo>
                  <a:pt x="385962" y="2088405"/>
                  <a:pt x="386518" y="2073850"/>
                  <a:pt x="405516" y="2107096"/>
                </a:cubicBezTo>
                <a:cubicBezTo>
                  <a:pt x="439242" y="2166116"/>
                  <a:pt x="403242" y="2110497"/>
                  <a:pt x="437322" y="2178658"/>
                </a:cubicBezTo>
                <a:cubicBezTo>
                  <a:pt x="441596" y="2187205"/>
                  <a:pt x="447923" y="2194561"/>
                  <a:pt x="453224" y="2202512"/>
                </a:cubicBezTo>
                <a:cubicBezTo>
                  <a:pt x="455875" y="2215764"/>
                  <a:pt x="458954" y="2228937"/>
                  <a:pt x="461176" y="2242268"/>
                </a:cubicBezTo>
                <a:cubicBezTo>
                  <a:pt x="464257" y="2260754"/>
                  <a:pt x="464913" y="2279666"/>
                  <a:pt x="469127" y="2297927"/>
                </a:cubicBezTo>
                <a:cubicBezTo>
                  <a:pt x="472896" y="2314261"/>
                  <a:pt x="475731" y="2331688"/>
                  <a:pt x="485029" y="2345635"/>
                </a:cubicBezTo>
                <a:lnTo>
                  <a:pt x="500932" y="2369489"/>
                </a:lnTo>
                <a:cubicBezTo>
                  <a:pt x="495631" y="2446352"/>
                  <a:pt x="494585" y="2523627"/>
                  <a:pt x="485029" y="2600077"/>
                </a:cubicBezTo>
                <a:cubicBezTo>
                  <a:pt x="483844" y="2609559"/>
                  <a:pt x="472676" y="2615058"/>
                  <a:pt x="469127" y="2623931"/>
                </a:cubicBezTo>
                <a:cubicBezTo>
                  <a:pt x="461961" y="2641846"/>
                  <a:pt x="460151" y="2661581"/>
                  <a:pt x="453224" y="2679590"/>
                </a:cubicBezTo>
                <a:cubicBezTo>
                  <a:pt x="413281" y="2783441"/>
                  <a:pt x="445583" y="2686923"/>
                  <a:pt x="413468" y="2751152"/>
                </a:cubicBezTo>
                <a:cubicBezTo>
                  <a:pt x="403078" y="2771933"/>
                  <a:pt x="395714" y="2803040"/>
                  <a:pt x="381662" y="2822713"/>
                </a:cubicBezTo>
                <a:cubicBezTo>
                  <a:pt x="334675" y="2888495"/>
                  <a:pt x="377964" y="2807321"/>
                  <a:pt x="341906" y="2870421"/>
                </a:cubicBezTo>
                <a:cubicBezTo>
                  <a:pt x="336025" y="2880712"/>
                  <a:pt x="333591" y="2893120"/>
                  <a:pt x="326003" y="2902226"/>
                </a:cubicBezTo>
                <a:cubicBezTo>
                  <a:pt x="319885" y="2909567"/>
                  <a:pt x="309490" y="2912011"/>
                  <a:pt x="302149" y="2918129"/>
                </a:cubicBezTo>
                <a:cubicBezTo>
                  <a:pt x="293511" y="2925328"/>
                  <a:pt x="287652" y="2935746"/>
                  <a:pt x="278296" y="2941983"/>
                </a:cubicBezTo>
                <a:cubicBezTo>
                  <a:pt x="271322" y="2946632"/>
                  <a:pt x="262290" y="2946991"/>
                  <a:pt x="254442" y="2949934"/>
                </a:cubicBezTo>
                <a:cubicBezTo>
                  <a:pt x="241078" y="2954946"/>
                  <a:pt x="228049" y="2960825"/>
                  <a:pt x="214685" y="2965837"/>
                </a:cubicBezTo>
                <a:cubicBezTo>
                  <a:pt x="206837" y="2968780"/>
                  <a:pt x="198535" y="2970486"/>
                  <a:pt x="190831" y="2973788"/>
                </a:cubicBezTo>
                <a:cubicBezTo>
                  <a:pt x="148420" y="2991964"/>
                  <a:pt x="172470" y="2986986"/>
                  <a:pt x="135172" y="2997642"/>
                </a:cubicBezTo>
                <a:cubicBezTo>
                  <a:pt x="124665" y="3000644"/>
                  <a:pt x="114276" y="3004951"/>
                  <a:pt x="103367" y="3005593"/>
                </a:cubicBezTo>
                <a:cubicBezTo>
                  <a:pt x="68971" y="3007616"/>
                  <a:pt x="34456" y="3005593"/>
                  <a:pt x="0" y="3005593"/>
                </a:cubicBezTo>
              </a:path>
            </a:pathLst>
          </a:cu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DD42A77-5922-428D-A4D9-E8EE5AB8917C}"/>
              </a:ext>
            </a:extLst>
          </p:cNvPr>
          <p:cNvSpPr/>
          <p:nvPr userDrawn="1"/>
        </p:nvSpPr>
        <p:spPr>
          <a:xfrm rot="5400000">
            <a:off x="3568976" y="2245518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41BE04-EE22-4871-A2CB-C8A6FCD2EACE}"/>
              </a:ext>
            </a:extLst>
          </p:cNvPr>
          <p:cNvSpPr/>
          <p:nvPr userDrawn="1"/>
        </p:nvSpPr>
        <p:spPr>
          <a:xfrm rot="5400000">
            <a:off x="5388248" y="2238373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CD417D-EEDF-477C-B64D-9547DECCF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3376" y="2989260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0A91481-CB39-4668-8C8B-A056C42B8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6947" y="2989260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F180203-D6D0-48A9-8F89-586C1A9AEB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9600" y="2995612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1F12DDB-CBB4-4499-92B7-B4FB06FED120}"/>
              </a:ext>
            </a:extLst>
          </p:cNvPr>
          <p:cNvSpPr/>
          <p:nvPr userDrawn="1"/>
        </p:nvSpPr>
        <p:spPr>
          <a:xfrm rot="5400000">
            <a:off x="4478610" y="3814851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66788BFB-8137-4C82-8FA0-40002155BA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618" y="4579234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F929B450-0D49-4D3F-9EE4-3211542B318A}"/>
              </a:ext>
            </a:extLst>
          </p:cNvPr>
          <p:cNvSpPr/>
          <p:nvPr userDrawn="1"/>
        </p:nvSpPr>
        <p:spPr>
          <a:xfrm rot="5400000">
            <a:off x="2667136" y="3815317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45D7E4B9-0E66-4A6A-96C7-E917C79694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83145" y="4579700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2144199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A9289-429B-433C-B0B9-99769626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AD37F-448C-45DE-9514-B5166F82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CCDA0-3FFE-41F7-AD52-BFCE2377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4EC6AD-BEF9-4FD1-BF8A-8E20226AE5C6}"/>
              </a:ext>
            </a:extLst>
          </p:cNvPr>
          <p:cNvSpPr/>
          <p:nvPr userDrawn="1"/>
        </p:nvSpPr>
        <p:spPr>
          <a:xfrm>
            <a:off x="355600" y="990600"/>
            <a:ext cx="4876800" cy="4876800"/>
          </a:xfrm>
          <a:prstGeom prst="ellipse">
            <a:avLst/>
          </a:prstGeom>
          <a:solidFill>
            <a:srgbClr val="0030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180689-3196-4A57-95E2-551D0E82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0" y="1854200"/>
            <a:ext cx="4457700" cy="8168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96C76A-6D39-4021-848B-3C4B872F3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7200" y="2817703"/>
            <a:ext cx="4457700" cy="1945721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E65C852-1F60-4D68-80F8-E332CE41C2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1854200"/>
            <a:ext cx="3556000" cy="304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7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A9289-429B-433C-B0B9-99769626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AD37F-448C-45DE-9514-B5166F82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CCDA0-3FFE-41F7-AD52-BFCE2377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4EC6AD-BEF9-4FD1-BF8A-8E20226AE5C6}"/>
              </a:ext>
            </a:extLst>
          </p:cNvPr>
          <p:cNvSpPr/>
          <p:nvPr userDrawn="1"/>
        </p:nvSpPr>
        <p:spPr>
          <a:xfrm>
            <a:off x="355600" y="990600"/>
            <a:ext cx="4876800" cy="4876800"/>
          </a:xfrm>
          <a:prstGeom prst="ellipse">
            <a:avLst/>
          </a:prstGeom>
          <a:solidFill>
            <a:srgbClr val="0030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180689-3196-4A57-95E2-551D0E82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0" y="2717800"/>
            <a:ext cx="4457700" cy="13208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E65C852-1F60-4D68-80F8-E332CE41C2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1854200"/>
            <a:ext cx="3556000" cy="304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8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A9289-429B-433C-B0B9-99769626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AD37F-448C-45DE-9514-B5166F82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CCDA0-3FFE-41F7-AD52-BFCE2377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4EC6AD-BEF9-4FD1-BF8A-8E20226AE5C6}"/>
              </a:ext>
            </a:extLst>
          </p:cNvPr>
          <p:cNvSpPr/>
          <p:nvPr userDrawn="1"/>
        </p:nvSpPr>
        <p:spPr>
          <a:xfrm>
            <a:off x="1219200" y="1147063"/>
            <a:ext cx="4876800" cy="4876800"/>
          </a:xfrm>
          <a:prstGeom prst="ellipse">
            <a:avLst/>
          </a:prstGeom>
          <a:solidFill>
            <a:srgbClr val="0030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2AA57A-818F-439E-8704-BF2F12A8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28600"/>
            <a:ext cx="6235700" cy="8168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8CACE549-B7E4-4F50-98D2-4E80D64B46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3400" y="1955800"/>
            <a:ext cx="3556000" cy="304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4BD6-5E6F-4686-9DE5-ACC065B7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C9B4-BDE6-4542-B3A9-A6857C32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AFB4B-9B32-46A3-9E06-6C507C26C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24832-D72F-43FF-8634-A34A9DA1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44FF5-4E71-4C54-9016-9E69FCCE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109A6-3F55-450F-8924-203284DB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1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C01C-EDA7-4E92-B884-ADC4F281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7EC25-0998-4EAD-BC64-BC20DCC71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73445-5414-432E-9123-0C44BD4B2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07686-EBD4-4733-972C-B032841E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9FFAD-9A5F-4C07-AA7E-358D22C6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2515-F41C-43D7-8D4C-0A373028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7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3B73-C455-4B83-B442-DEB25D54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BF7BD-F37A-499F-8C22-6B543C4F5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C274E-55F6-4B81-9931-20062053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B049B-148C-4650-BCB4-C2F3B3F7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C8563-A535-4BC5-A315-0605FF16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00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294EF-3C6B-4B5C-87E7-9C8566A0B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8BF68-F7CA-48F2-9DD5-E1F57FD93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7600-D2C3-4A67-AF2A-8C2B0BC6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F1E00-FCDE-4FC2-B17D-136737A4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02D1-682A-4F9C-8D8C-3A2F8D15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1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8C25-363E-4831-9741-D7E60D21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5961D-23C5-429C-829E-C06D89B56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2pPr>
              <a:defRPr>
                <a:solidFill>
                  <a:srgbClr val="003057"/>
                </a:solidFill>
              </a:defRPr>
            </a:lvl2pPr>
            <a:lvl3pPr>
              <a:defRPr>
                <a:solidFill>
                  <a:srgbClr val="003057"/>
                </a:solidFill>
              </a:defRPr>
            </a:lvl3pPr>
            <a:lvl4pPr>
              <a:defRPr>
                <a:solidFill>
                  <a:srgbClr val="003057"/>
                </a:solidFill>
              </a:defRPr>
            </a:lvl4pPr>
            <a:lvl5pPr>
              <a:defRPr>
                <a:solidFill>
                  <a:srgbClr val="0030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75FA6-FA3D-4901-B9F0-257BAC4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851CD-4CC0-4E28-B8FD-2EE9D7CD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B993-EEC6-4277-A6EE-4570A814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98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ADA2F974-6C13-40BB-8073-2345EC756E3C}"/>
              </a:ext>
            </a:extLst>
          </p:cNvPr>
          <p:cNvSpPr/>
          <p:nvPr userDrawn="1"/>
        </p:nvSpPr>
        <p:spPr>
          <a:xfrm>
            <a:off x="549017" y="-1645847"/>
            <a:ext cx="10972800" cy="10972800"/>
          </a:xfrm>
          <a:prstGeom prst="ellipse">
            <a:avLst/>
          </a:prstGeom>
          <a:solidFill>
            <a:srgbClr val="B2A369">
              <a:alpha val="1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74911-7FA2-4883-BEA7-B4FCB73906C3}"/>
              </a:ext>
            </a:extLst>
          </p:cNvPr>
          <p:cNvSpPr/>
          <p:nvPr userDrawn="1"/>
        </p:nvSpPr>
        <p:spPr>
          <a:xfrm>
            <a:off x="1066799" y="-1188647"/>
            <a:ext cx="10058400" cy="10058400"/>
          </a:xfrm>
          <a:prstGeom prst="ellipse">
            <a:avLst/>
          </a:prstGeom>
          <a:solidFill>
            <a:srgbClr val="B2A369">
              <a:alpha val="2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768285-812A-4D7D-A522-E2A580F09817}"/>
              </a:ext>
            </a:extLst>
          </p:cNvPr>
          <p:cNvSpPr/>
          <p:nvPr userDrawn="1"/>
        </p:nvSpPr>
        <p:spPr>
          <a:xfrm>
            <a:off x="1523999" y="-731447"/>
            <a:ext cx="9144000" cy="9144000"/>
          </a:xfrm>
          <a:prstGeom prst="ellipse">
            <a:avLst/>
          </a:prstGeom>
          <a:solidFill>
            <a:srgbClr val="B2A369">
              <a:alpha val="3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6BC0D7-451E-4B6F-B4BE-D7680910FBE0}"/>
              </a:ext>
            </a:extLst>
          </p:cNvPr>
          <p:cNvSpPr/>
          <p:nvPr userDrawn="1"/>
        </p:nvSpPr>
        <p:spPr>
          <a:xfrm>
            <a:off x="3352799" y="1156028"/>
            <a:ext cx="5486400" cy="5486400"/>
          </a:xfrm>
          <a:prstGeom prst="ellipse">
            <a:avLst/>
          </a:prstGeom>
          <a:solidFill>
            <a:srgbClr val="B2A369">
              <a:alpha val="8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FBDBA1-414C-42DA-AD87-5157FB632824}"/>
              </a:ext>
            </a:extLst>
          </p:cNvPr>
          <p:cNvSpPr/>
          <p:nvPr userDrawn="1"/>
        </p:nvSpPr>
        <p:spPr>
          <a:xfrm>
            <a:off x="1920617" y="-274247"/>
            <a:ext cx="8229600" cy="8229600"/>
          </a:xfrm>
          <a:prstGeom prst="ellipse">
            <a:avLst/>
          </a:prstGeom>
          <a:solidFill>
            <a:srgbClr val="B2A369">
              <a:alpha val="4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7CBAF0-45A9-434A-A25B-99A44D2118EC}"/>
              </a:ext>
            </a:extLst>
          </p:cNvPr>
          <p:cNvSpPr/>
          <p:nvPr userDrawn="1"/>
        </p:nvSpPr>
        <p:spPr>
          <a:xfrm>
            <a:off x="2377817" y="226496"/>
            <a:ext cx="7315200" cy="7315200"/>
          </a:xfrm>
          <a:prstGeom prst="ellipse">
            <a:avLst/>
          </a:prstGeom>
          <a:solidFill>
            <a:srgbClr val="B2A369">
              <a:alpha val="5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3473C9-9E9B-4F45-BBA4-1D01B0463341}"/>
              </a:ext>
            </a:extLst>
          </p:cNvPr>
          <p:cNvSpPr/>
          <p:nvPr userDrawn="1"/>
        </p:nvSpPr>
        <p:spPr>
          <a:xfrm>
            <a:off x="2835017" y="683696"/>
            <a:ext cx="6400800" cy="6400800"/>
          </a:xfrm>
          <a:prstGeom prst="ellipse">
            <a:avLst/>
          </a:prstGeom>
          <a:solidFill>
            <a:srgbClr val="B2A369">
              <a:alpha val="6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28D21E-3213-44F3-85E8-1DD99437D5AC}"/>
              </a:ext>
            </a:extLst>
          </p:cNvPr>
          <p:cNvSpPr/>
          <p:nvPr userDrawn="1"/>
        </p:nvSpPr>
        <p:spPr>
          <a:xfrm>
            <a:off x="3809999" y="1598096"/>
            <a:ext cx="4572000" cy="4572000"/>
          </a:xfrm>
          <a:prstGeom prst="ellipse">
            <a:avLst/>
          </a:prstGeom>
          <a:solidFill>
            <a:srgbClr val="B2A369">
              <a:alpha val="9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78C25-363E-4831-9741-D7E60D21CF8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 algn="ctr">
              <a:defRPr b="1">
                <a:solidFill>
                  <a:srgbClr val="003057"/>
                </a:solidFill>
              </a:defRPr>
            </a:lvl1pPr>
          </a:lstStyle>
          <a:p>
            <a:r>
              <a:rPr lang="en-US" dirty="0"/>
              <a:t>Today’s Topic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75FA6-FA3D-4901-B9F0-257BAC4C0C1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851CD-4CC0-4E28-B8FD-2EE9D7CD0A4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B993-EEC6-4277-A6EE-4570A814726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E22A49-E78B-4998-ABA8-36BF67210E5D}"/>
              </a:ext>
            </a:extLst>
          </p:cNvPr>
          <p:cNvSpPr/>
          <p:nvPr userDrawn="1"/>
        </p:nvSpPr>
        <p:spPr>
          <a:xfrm>
            <a:off x="4038600" y="1783153"/>
            <a:ext cx="4114800" cy="4114800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D7763FD-A068-4C46-A249-549A3DBED5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956629"/>
            <a:ext cx="2561755" cy="5183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BAC189-4352-4833-8591-2C4F93129E7F}"/>
              </a:ext>
            </a:extLst>
          </p:cNvPr>
          <p:cNvSpPr txBox="1"/>
          <p:nvPr userDrawn="1"/>
        </p:nvSpPr>
        <p:spPr>
          <a:xfrm>
            <a:off x="9448800" y="644283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oboto Slab" pitchFamily="2" charset="0"/>
                <a:ea typeface="Roboto Slab" pitchFamily="2" charset="0"/>
              </a:rPr>
              <a:t>Department of Career Development</a:t>
            </a:r>
          </a:p>
        </p:txBody>
      </p:sp>
    </p:spTree>
    <p:extLst>
      <p:ext uri="{BB962C8B-B14F-4D97-AF65-F5344CB8AC3E}">
        <p14:creationId xmlns:p14="http://schemas.microsoft.com/office/powerpoint/2010/main" val="138691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ADA2F974-6C13-40BB-8073-2345EC756E3C}"/>
              </a:ext>
            </a:extLst>
          </p:cNvPr>
          <p:cNvSpPr/>
          <p:nvPr userDrawn="1"/>
        </p:nvSpPr>
        <p:spPr>
          <a:xfrm>
            <a:off x="549017" y="-1645847"/>
            <a:ext cx="10972800" cy="10972800"/>
          </a:xfrm>
          <a:prstGeom prst="ellipse">
            <a:avLst/>
          </a:prstGeom>
          <a:solidFill>
            <a:srgbClr val="B2A369">
              <a:alpha val="1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74911-7FA2-4883-BEA7-B4FCB73906C3}"/>
              </a:ext>
            </a:extLst>
          </p:cNvPr>
          <p:cNvSpPr/>
          <p:nvPr userDrawn="1"/>
        </p:nvSpPr>
        <p:spPr>
          <a:xfrm>
            <a:off x="1066799" y="-1188647"/>
            <a:ext cx="10058400" cy="10058400"/>
          </a:xfrm>
          <a:prstGeom prst="ellipse">
            <a:avLst/>
          </a:prstGeom>
          <a:solidFill>
            <a:srgbClr val="B2A369">
              <a:alpha val="2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768285-812A-4D7D-A522-E2A580F09817}"/>
              </a:ext>
            </a:extLst>
          </p:cNvPr>
          <p:cNvSpPr/>
          <p:nvPr userDrawn="1"/>
        </p:nvSpPr>
        <p:spPr>
          <a:xfrm>
            <a:off x="1523999" y="-731447"/>
            <a:ext cx="9144000" cy="9144000"/>
          </a:xfrm>
          <a:prstGeom prst="ellipse">
            <a:avLst/>
          </a:prstGeom>
          <a:solidFill>
            <a:srgbClr val="B2A369">
              <a:alpha val="3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6BC0D7-451E-4B6F-B4BE-D7680910FBE0}"/>
              </a:ext>
            </a:extLst>
          </p:cNvPr>
          <p:cNvSpPr/>
          <p:nvPr userDrawn="1"/>
        </p:nvSpPr>
        <p:spPr>
          <a:xfrm>
            <a:off x="3352799" y="1156028"/>
            <a:ext cx="5486400" cy="5486400"/>
          </a:xfrm>
          <a:prstGeom prst="ellipse">
            <a:avLst/>
          </a:prstGeom>
          <a:solidFill>
            <a:srgbClr val="B2A369">
              <a:alpha val="8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FBDBA1-414C-42DA-AD87-5157FB632824}"/>
              </a:ext>
            </a:extLst>
          </p:cNvPr>
          <p:cNvSpPr/>
          <p:nvPr userDrawn="1"/>
        </p:nvSpPr>
        <p:spPr>
          <a:xfrm>
            <a:off x="1920617" y="-274247"/>
            <a:ext cx="8229600" cy="8229600"/>
          </a:xfrm>
          <a:prstGeom prst="ellipse">
            <a:avLst/>
          </a:prstGeom>
          <a:solidFill>
            <a:srgbClr val="B2A369">
              <a:alpha val="4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7CBAF0-45A9-434A-A25B-99A44D2118EC}"/>
              </a:ext>
            </a:extLst>
          </p:cNvPr>
          <p:cNvSpPr/>
          <p:nvPr userDrawn="1"/>
        </p:nvSpPr>
        <p:spPr>
          <a:xfrm>
            <a:off x="2377817" y="226496"/>
            <a:ext cx="7315200" cy="7315200"/>
          </a:xfrm>
          <a:prstGeom prst="ellipse">
            <a:avLst/>
          </a:prstGeom>
          <a:solidFill>
            <a:srgbClr val="B2A369">
              <a:alpha val="5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3473C9-9E9B-4F45-BBA4-1D01B0463341}"/>
              </a:ext>
            </a:extLst>
          </p:cNvPr>
          <p:cNvSpPr/>
          <p:nvPr userDrawn="1"/>
        </p:nvSpPr>
        <p:spPr>
          <a:xfrm>
            <a:off x="2835017" y="683696"/>
            <a:ext cx="6400800" cy="6400800"/>
          </a:xfrm>
          <a:prstGeom prst="ellipse">
            <a:avLst/>
          </a:prstGeom>
          <a:solidFill>
            <a:srgbClr val="B2A369">
              <a:alpha val="6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28D21E-3213-44F3-85E8-1DD99437D5AC}"/>
              </a:ext>
            </a:extLst>
          </p:cNvPr>
          <p:cNvSpPr/>
          <p:nvPr userDrawn="1"/>
        </p:nvSpPr>
        <p:spPr>
          <a:xfrm>
            <a:off x="3809999" y="1598096"/>
            <a:ext cx="4572000" cy="4572000"/>
          </a:xfrm>
          <a:prstGeom prst="ellipse">
            <a:avLst/>
          </a:prstGeom>
          <a:solidFill>
            <a:srgbClr val="B2A369">
              <a:alpha val="90000"/>
            </a:srgbClr>
          </a:solidFill>
          <a:ln w="177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78C25-363E-4831-9741-D7E60D21CF8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 algn="ctr">
              <a:defRPr b="1">
                <a:solidFill>
                  <a:srgbClr val="003057"/>
                </a:solidFill>
              </a:defRPr>
            </a:lvl1pPr>
          </a:lstStyle>
          <a:p>
            <a:r>
              <a:rPr lang="en-US" dirty="0"/>
              <a:t>Today’s Topic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75FA6-FA3D-4901-B9F0-257BAC4C0C1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851CD-4CC0-4E28-B8FD-2EE9D7CD0A4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B993-EEC6-4277-A6EE-4570A814726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E22A49-E78B-4998-ABA8-36BF67210E5D}"/>
              </a:ext>
            </a:extLst>
          </p:cNvPr>
          <p:cNvSpPr/>
          <p:nvPr userDrawn="1"/>
        </p:nvSpPr>
        <p:spPr>
          <a:xfrm>
            <a:off x="4038600" y="1783153"/>
            <a:ext cx="4114800" cy="4114800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D7763FD-A068-4C46-A249-549A3DBED5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5956630"/>
            <a:ext cx="2561755" cy="5183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BAC189-4352-4833-8591-2C4F93129E7F}"/>
              </a:ext>
            </a:extLst>
          </p:cNvPr>
          <p:cNvSpPr txBox="1"/>
          <p:nvPr userDrawn="1"/>
        </p:nvSpPr>
        <p:spPr>
          <a:xfrm>
            <a:off x="9448800" y="6442839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oboto Slab" pitchFamily="2" charset="0"/>
                <a:ea typeface="Roboto Slab" pitchFamily="2" charset="0"/>
              </a:rPr>
              <a:t>Department of Career Development</a:t>
            </a:r>
          </a:p>
        </p:txBody>
      </p:sp>
    </p:spTree>
    <p:extLst>
      <p:ext uri="{BB962C8B-B14F-4D97-AF65-F5344CB8AC3E}">
        <p14:creationId xmlns:p14="http://schemas.microsoft.com/office/powerpoint/2010/main" val="2516845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57908-912E-4D8A-83F6-F90D3486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95E3F-F8F0-4FBE-8A76-268FA550D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1E3BC-F608-4832-8DFA-DB44BE78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23A61-D06D-4DFB-BC0B-576FA628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5F50D-9153-4822-8E3A-D8FDFB11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5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36CC-88F9-4583-B1B9-81125E1A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04FEA-C51D-4966-9343-5E4C649EA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03BC7-02F8-411D-A13F-B504426CC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B1151-0D92-4EB8-91BA-E33ABFEA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713F2-8D03-4886-98EA-B9EE2CFD6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0EFB0-9340-4DAA-9654-E356C5E3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3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8A93-D955-4721-91E0-1F993CC8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9A6F6-627D-4287-A28D-5D403185B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6C639-29ED-4BD3-BCEA-652DE8DD8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5A922-2726-4BE8-AA2B-CDE11E08D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6CA7F-A916-4FEA-9ECA-AD69B23B3B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DC0B8-14E7-45D8-B8A3-CC9D8FA2D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FB277-A4F0-4328-A5C9-816BF956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653F4-D511-4BA8-978C-FF7F98A2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53B6-B78F-4B53-854A-A94160D0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B924-1289-4893-8607-5B03CB41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2CC2-C6F7-4418-B663-ED663720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2AA11-DA90-4FEC-B759-BB450927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53B6-B78F-4B53-854A-A94160D02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9533"/>
            <a:ext cx="10515600" cy="92754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B924-1289-4893-8607-5B03CB41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2CC2-C6F7-4418-B663-ED663720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2AA11-DA90-4FEC-B759-BB450927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606866D-549D-42D1-985B-E86E391AAC18}"/>
              </a:ext>
            </a:extLst>
          </p:cNvPr>
          <p:cNvGrpSpPr/>
          <p:nvPr userDrawn="1"/>
        </p:nvGrpSpPr>
        <p:grpSpPr>
          <a:xfrm>
            <a:off x="838200" y="2199906"/>
            <a:ext cx="5883947" cy="3463487"/>
            <a:chOff x="1439622" y="2726533"/>
            <a:chExt cx="8825920" cy="519523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4D256EF-6771-4F55-8197-1F1FBB6B8237}"/>
                </a:ext>
              </a:extLst>
            </p:cNvPr>
            <p:cNvGrpSpPr/>
            <p:nvPr userDrawn="1"/>
          </p:nvGrpSpPr>
          <p:grpSpPr>
            <a:xfrm>
              <a:off x="1441655" y="2726533"/>
              <a:ext cx="1828800" cy="1752600"/>
              <a:chOff x="1676400" y="3390900"/>
              <a:chExt cx="1828800" cy="17526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C1182BF-CDBB-4345-A839-D1D0E4C327E8}"/>
                  </a:ext>
                </a:extLst>
              </p:cNvPr>
              <p:cNvSpPr/>
              <p:nvPr userDrawn="1"/>
            </p:nvSpPr>
            <p:spPr>
              <a:xfrm>
                <a:off x="1676400" y="3390900"/>
                <a:ext cx="1828800" cy="175260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8" name="Graphic 7" descr="World">
                <a:extLst>
                  <a:ext uri="{FF2B5EF4-FFF2-40B4-BE49-F238E27FC236}">
                    <a16:creationId xmlns:a16="http://schemas.microsoft.com/office/drawing/2014/main" id="{83FDCA21-B7CE-4A7D-AECF-F10C62D004D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05000" y="3581400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EE5701F-3505-4DED-A8BB-5D0F5A9D4A36}"/>
                </a:ext>
              </a:extLst>
            </p:cNvPr>
            <p:cNvGrpSpPr/>
            <p:nvPr userDrawn="1"/>
          </p:nvGrpSpPr>
          <p:grpSpPr>
            <a:xfrm>
              <a:off x="3771207" y="2726533"/>
              <a:ext cx="1828800" cy="1752600"/>
              <a:chOff x="4229100" y="3390900"/>
              <a:chExt cx="1828800" cy="17526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ACEF3C6-D586-4CB7-8AAB-05A6C88EC73E}"/>
                  </a:ext>
                </a:extLst>
              </p:cNvPr>
              <p:cNvSpPr/>
              <p:nvPr userDrawn="1"/>
            </p:nvSpPr>
            <p:spPr>
              <a:xfrm>
                <a:off x="4229100" y="3390900"/>
                <a:ext cx="1828800" cy="175260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11" name="Graphic 10" descr="Connections">
                <a:extLst>
                  <a:ext uri="{FF2B5EF4-FFF2-40B4-BE49-F238E27FC236}">
                    <a16:creationId xmlns:a16="http://schemas.microsoft.com/office/drawing/2014/main" id="{27DCE724-2F3C-4863-806C-8883069E39F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7700" y="3581400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31BD12B-F871-4272-93B4-E80BFB5E6F66}"/>
                </a:ext>
              </a:extLst>
            </p:cNvPr>
            <p:cNvGrpSpPr/>
            <p:nvPr userDrawn="1"/>
          </p:nvGrpSpPr>
          <p:grpSpPr>
            <a:xfrm>
              <a:off x="8420793" y="2726533"/>
              <a:ext cx="1828800" cy="1752600"/>
              <a:chOff x="9067800" y="3390900"/>
              <a:chExt cx="1828800" cy="17526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526D1F7-0540-4333-B287-87584F85254E}"/>
                  </a:ext>
                </a:extLst>
              </p:cNvPr>
              <p:cNvSpPr/>
              <p:nvPr userDrawn="1"/>
            </p:nvSpPr>
            <p:spPr>
              <a:xfrm>
                <a:off x="9067800" y="3390900"/>
                <a:ext cx="1828800" cy="175260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17" name="Graphic 16" descr="Television">
                <a:extLst>
                  <a:ext uri="{FF2B5EF4-FFF2-40B4-BE49-F238E27FC236}">
                    <a16:creationId xmlns:a16="http://schemas.microsoft.com/office/drawing/2014/main" id="{E5543F92-5DA2-4D24-97A0-5DBCB6F8FE2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96400" y="3592919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F54211F-707F-4071-8709-DDB530A3461A}"/>
                </a:ext>
              </a:extLst>
            </p:cNvPr>
            <p:cNvGrpSpPr/>
            <p:nvPr userDrawn="1"/>
          </p:nvGrpSpPr>
          <p:grpSpPr>
            <a:xfrm>
              <a:off x="6146107" y="5390940"/>
              <a:ext cx="1828800" cy="1752600"/>
              <a:chOff x="6684335" y="5658906"/>
              <a:chExt cx="1828800" cy="17526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A13E537-41AD-4E03-B2A2-841CD2A81180}"/>
                  </a:ext>
                </a:extLst>
              </p:cNvPr>
              <p:cNvSpPr/>
              <p:nvPr userDrawn="1"/>
            </p:nvSpPr>
            <p:spPr>
              <a:xfrm>
                <a:off x="6684335" y="5658906"/>
                <a:ext cx="1828800" cy="175260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26" name="Graphic 25" descr="Woman">
                <a:extLst>
                  <a:ext uri="{FF2B5EF4-FFF2-40B4-BE49-F238E27FC236}">
                    <a16:creationId xmlns:a16="http://schemas.microsoft.com/office/drawing/2014/main" id="{0422BF9A-178C-4242-9C05-7437562C353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5000" t="-1287" r="25000" b="63007"/>
              <a:stretch/>
            </p:blipFill>
            <p:spPr>
              <a:xfrm>
                <a:off x="7001571" y="6000540"/>
                <a:ext cx="1194328" cy="9144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A2430F9-C277-4D84-8332-8A0BA4B2F4B3}"/>
                </a:ext>
              </a:extLst>
            </p:cNvPr>
            <p:cNvGrpSpPr/>
            <p:nvPr userDrawn="1"/>
          </p:nvGrpSpPr>
          <p:grpSpPr>
            <a:xfrm>
              <a:off x="8420793" y="5390940"/>
              <a:ext cx="1828800" cy="1752600"/>
              <a:chOff x="9067800" y="5658906"/>
              <a:chExt cx="1828800" cy="17526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B027E74-9472-4FB7-9170-1874C46C2CEE}"/>
                  </a:ext>
                </a:extLst>
              </p:cNvPr>
              <p:cNvSpPr/>
              <p:nvPr userDrawn="1"/>
            </p:nvSpPr>
            <p:spPr>
              <a:xfrm>
                <a:off x="9067800" y="5658906"/>
                <a:ext cx="1828800" cy="175260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33" name="Graphic 32" descr="Server">
                <a:extLst>
                  <a:ext uri="{FF2B5EF4-FFF2-40B4-BE49-F238E27FC236}">
                    <a16:creationId xmlns:a16="http://schemas.microsoft.com/office/drawing/2014/main" id="{C8794E68-E369-4EF4-B5CE-E46537115BF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312349" y="5812245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462405A-8EDD-412E-BE61-55455388F5DC}"/>
                </a:ext>
              </a:extLst>
            </p:cNvPr>
            <p:cNvSpPr txBox="1"/>
            <p:nvPr userDrawn="1"/>
          </p:nvSpPr>
          <p:spPr>
            <a:xfrm>
              <a:off x="1439622" y="4595186"/>
              <a:ext cx="1828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boto Slab" pitchFamily="2" charset="0"/>
                  <a:ea typeface="Roboto Slab" pitchFamily="2" charset="0"/>
                </a:rPr>
                <a:t>Devices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7337D31-5D1F-44A9-A942-A3FA0AA3B47D}"/>
                </a:ext>
              </a:extLst>
            </p:cNvPr>
            <p:cNvSpPr txBox="1"/>
            <p:nvPr userDrawn="1"/>
          </p:nvSpPr>
          <p:spPr>
            <a:xfrm>
              <a:off x="3771207" y="4595186"/>
              <a:ext cx="18288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boto Slab" pitchFamily="2" charset="0"/>
                  <a:ea typeface="Roboto Slab" pitchFamily="2" charset="0"/>
                </a:rPr>
                <a:t>Info Internetworks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3B16AC4-8F82-4547-BF77-F3546273757B}"/>
                </a:ext>
              </a:extLst>
            </p:cNvPr>
            <p:cNvGrpSpPr/>
            <p:nvPr userDrawn="1"/>
          </p:nvGrpSpPr>
          <p:grpSpPr>
            <a:xfrm>
              <a:off x="6096000" y="2726533"/>
              <a:ext cx="1828800" cy="2284153"/>
              <a:chOff x="6096000" y="2726533"/>
              <a:chExt cx="1828800" cy="22841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B0B3F23-8388-4EF3-933F-E841BF389919}"/>
                  </a:ext>
                </a:extLst>
              </p:cNvPr>
              <p:cNvGrpSpPr/>
              <p:nvPr userDrawn="1"/>
            </p:nvGrpSpPr>
            <p:grpSpPr>
              <a:xfrm>
                <a:off x="6096000" y="2726533"/>
                <a:ext cx="1828800" cy="1752600"/>
                <a:chOff x="6720663" y="3390900"/>
                <a:chExt cx="1828800" cy="1752600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BEE0B1CF-7DD5-49DE-BCB0-2CCD81A9F572}"/>
                    </a:ext>
                  </a:extLst>
                </p:cNvPr>
                <p:cNvSpPr/>
                <p:nvPr userDrawn="1"/>
              </p:nvSpPr>
              <p:spPr>
                <a:xfrm>
                  <a:off x="6720663" y="3390900"/>
                  <a:ext cx="1828800" cy="175260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pic>
              <p:nvPicPr>
                <p:cNvPr id="14" name="Graphic 13" descr="Brain">
                  <a:extLst>
                    <a:ext uri="{FF2B5EF4-FFF2-40B4-BE49-F238E27FC236}">
                      <a16:creationId xmlns:a16="http://schemas.microsoft.com/office/drawing/2014/main" id="{449A2BBB-67C6-4154-8583-6D30BA86E5D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263" y="3581400"/>
                  <a:ext cx="1371600" cy="1371600"/>
                </a:xfrm>
                <a:prstGeom prst="rect">
                  <a:avLst/>
                </a:prstGeom>
              </p:spPr>
            </p:pic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9189F1F-E23E-48CE-979D-855CBBDAD3B7}"/>
                  </a:ext>
                </a:extLst>
              </p:cNvPr>
              <p:cNvSpPr txBox="1"/>
              <p:nvPr userDrawn="1"/>
            </p:nvSpPr>
            <p:spPr>
              <a:xfrm>
                <a:off x="6096000" y="4595187"/>
                <a:ext cx="1828800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 Slab" pitchFamily="2" charset="0"/>
                    <a:ea typeface="Roboto Slab" pitchFamily="2" charset="0"/>
                  </a:rPr>
                  <a:t>Intelligence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EDBE40-44A6-4D52-A801-4BECB0A56066}"/>
                </a:ext>
              </a:extLst>
            </p:cNvPr>
            <p:cNvSpPr txBox="1"/>
            <p:nvPr userDrawn="1"/>
          </p:nvSpPr>
          <p:spPr>
            <a:xfrm>
              <a:off x="8420793" y="4595186"/>
              <a:ext cx="1828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boto Slab" pitchFamily="2" charset="0"/>
                  <a:ea typeface="Roboto Slab" pitchFamily="2" charset="0"/>
                </a:rPr>
                <a:t>Media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10B91F9-4D5F-4631-9CC8-D1E8820DCD7F}"/>
                </a:ext>
              </a:extLst>
            </p:cNvPr>
            <p:cNvGrpSpPr/>
            <p:nvPr userDrawn="1"/>
          </p:nvGrpSpPr>
          <p:grpSpPr>
            <a:xfrm>
              <a:off x="1458546" y="5390940"/>
              <a:ext cx="1828800" cy="2530823"/>
              <a:chOff x="1676400" y="5753100"/>
              <a:chExt cx="1828800" cy="253082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7305A33-BE31-46D2-A3BD-E45AE604EB5B}"/>
                  </a:ext>
                </a:extLst>
              </p:cNvPr>
              <p:cNvGrpSpPr/>
              <p:nvPr userDrawn="1"/>
            </p:nvGrpSpPr>
            <p:grpSpPr>
              <a:xfrm>
                <a:off x="1676400" y="5753100"/>
                <a:ext cx="1828800" cy="1752600"/>
                <a:chOff x="1676400" y="5753100"/>
                <a:chExt cx="1828800" cy="17526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9581C52E-B22C-498B-8F8E-8806970CF1B7}"/>
                    </a:ext>
                  </a:extLst>
                </p:cNvPr>
                <p:cNvSpPr/>
                <p:nvPr userDrawn="1"/>
              </p:nvSpPr>
              <p:spPr>
                <a:xfrm>
                  <a:off x="1676400" y="5753100"/>
                  <a:ext cx="1828800" cy="175260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pic>
              <p:nvPicPr>
                <p:cNvPr id="20" name="Graphic 19" descr="Processor">
                  <a:extLst>
                    <a:ext uri="{FF2B5EF4-FFF2-40B4-BE49-F238E27FC236}">
                      <a16:creationId xmlns:a16="http://schemas.microsoft.com/office/drawing/2014/main" id="{1B50D0A1-74C7-4811-8B2D-28B3798A34B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5000" y="5943600"/>
                  <a:ext cx="1371600" cy="1371600"/>
                </a:xfrm>
                <a:prstGeom prst="rect">
                  <a:avLst/>
                </a:prstGeom>
              </p:spPr>
            </p:pic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D71473-0A74-496B-B2AA-BB540217EDBB}"/>
                  </a:ext>
                </a:extLst>
              </p:cNvPr>
              <p:cNvSpPr txBox="1"/>
              <p:nvPr userDrawn="1"/>
            </p:nvSpPr>
            <p:spPr>
              <a:xfrm>
                <a:off x="1676400" y="7591425"/>
                <a:ext cx="1828800" cy="69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 Slab" pitchFamily="2" charset="0"/>
                    <a:ea typeface="Roboto Slab" pitchFamily="2" charset="0"/>
                  </a:rPr>
                  <a:t>Modeling &amp; Simulation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3296669-063A-4906-8E4F-BF9A5F32ED84}"/>
                </a:ext>
              </a:extLst>
            </p:cNvPr>
            <p:cNvGrpSpPr/>
            <p:nvPr userDrawn="1"/>
          </p:nvGrpSpPr>
          <p:grpSpPr>
            <a:xfrm>
              <a:off x="3771207" y="5390940"/>
              <a:ext cx="1828800" cy="1752600"/>
              <a:chOff x="4229100" y="5753100"/>
              <a:chExt cx="1828800" cy="17526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0F176E-B084-4A4F-92F9-5E97FB8E29DA}"/>
                  </a:ext>
                </a:extLst>
              </p:cNvPr>
              <p:cNvSpPr/>
              <p:nvPr userDrawn="1"/>
            </p:nvSpPr>
            <p:spPr>
              <a:xfrm>
                <a:off x="4229100" y="5753100"/>
                <a:ext cx="1828800" cy="1752600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23" name="Graphic 22" descr="Pyramid with levels">
                <a:extLst>
                  <a:ext uri="{FF2B5EF4-FFF2-40B4-BE49-F238E27FC236}">
                    <a16:creationId xmlns:a16="http://schemas.microsoft.com/office/drawing/2014/main" id="{4EF6412B-08F5-45E0-8F1B-5C87AB06E6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495800" y="5905500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EF1D3D4-0A3F-46DE-AB0F-A8BABF597B7C}"/>
                </a:ext>
              </a:extLst>
            </p:cNvPr>
            <p:cNvSpPr txBox="1"/>
            <p:nvPr userDrawn="1"/>
          </p:nvSpPr>
          <p:spPr>
            <a:xfrm>
              <a:off x="6146107" y="7367765"/>
              <a:ext cx="1828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boto Slab" pitchFamily="2" charset="0"/>
                  <a:ea typeface="Roboto Slab" pitchFamily="2" charset="0"/>
                </a:rPr>
                <a:t>People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BCCFB95-8D67-4F2B-AF03-5D80CA63BBFE}"/>
                </a:ext>
              </a:extLst>
            </p:cNvPr>
            <p:cNvSpPr txBox="1"/>
            <p:nvPr userDrawn="1"/>
          </p:nvSpPr>
          <p:spPr>
            <a:xfrm>
              <a:off x="3809307" y="7367765"/>
              <a:ext cx="1828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boto Slab" pitchFamily="2" charset="0"/>
                  <a:ea typeface="Roboto Slab" pitchFamily="2" charset="0"/>
                </a:rPr>
                <a:t>Theory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71C5733-17D8-4BB4-A0A9-0A2F8BB99A95}"/>
                </a:ext>
              </a:extLst>
            </p:cNvPr>
            <p:cNvSpPr txBox="1"/>
            <p:nvPr userDrawn="1"/>
          </p:nvSpPr>
          <p:spPr>
            <a:xfrm>
              <a:off x="8436742" y="7229266"/>
              <a:ext cx="18288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boto Slab" pitchFamily="2" charset="0"/>
                  <a:ea typeface="Roboto Slab" pitchFamily="2" charset="0"/>
                </a:rPr>
                <a:t>Systems &amp; Architecture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AF4C6D9-2902-42A5-BA14-31AB2AF6BED1}"/>
              </a:ext>
            </a:extLst>
          </p:cNvPr>
          <p:cNvGrpSpPr/>
          <p:nvPr userDrawn="1"/>
        </p:nvGrpSpPr>
        <p:grpSpPr>
          <a:xfrm>
            <a:off x="7495331" y="2149088"/>
            <a:ext cx="4008539" cy="3274398"/>
            <a:chOff x="11827290" y="2726533"/>
            <a:chExt cx="6012809" cy="491159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24FD555-5B87-4E91-BF51-4C4C4D70AD11}"/>
                </a:ext>
              </a:extLst>
            </p:cNvPr>
            <p:cNvGrpSpPr/>
            <p:nvPr userDrawn="1"/>
          </p:nvGrpSpPr>
          <p:grpSpPr>
            <a:xfrm>
              <a:off x="11827290" y="2726533"/>
              <a:ext cx="1828800" cy="2561150"/>
              <a:chOff x="11827290" y="2726533"/>
              <a:chExt cx="1828800" cy="256115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6FA3097-F88F-4E4F-B20B-2340CA37B7DD}"/>
                  </a:ext>
                </a:extLst>
              </p:cNvPr>
              <p:cNvGrpSpPr/>
              <p:nvPr userDrawn="1"/>
            </p:nvGrpSpPr>
            <p:grpSpPr>
              <a:xfrm>
                <a:off x="11827290" y="2726533"/>
                <a:ext cx="1828800" cy="1752600"/>
                <a:chOff x="12344400" y="5505938"/>
                <a:chExt cx="1828800" cy="1752600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026692F-FA7C-4600-B102-90C86A91B013}"/>
                    </a:ext>
                  </a:extLst>
                </p:cNvPr>
                <p:cNvSpPr/>
                <p:nvPr userDrawn="1"/>
              </p:nvSpPr>
              <p:spPr>
                <a:xfrm>
                  <a:off x="12344400" y="5505938"/>
                  <a:ext cx="1828800" cy="175260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pic>
              <p:nvPicPr>
                <p:cNvPr id="48" name="Graphic 47" descr="Video camera">
                  <a:extLst>
                    <a:ext uri="{FF2B5EF4-FFF2-40B4-BE49-F238E27FC236}">
                      <a16:creationId xmlns:a16="http://schemas.microsoft.com/office/drawing/2014/main" id="{6F10E3A3-7B05-4545-B67B-D37DD09C811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4954" y="5621783"/>
                  <a:ext cx="1371600" cy="1371600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F0EA9B7-A24F-40EF-8DCA-841E12B210DB}"/>
                  </a:ext>
                </a:extLst>
              </p:cNvPr>
              <p:cNvSpPr txBox="1"/>
              <p:nvPr userDrawn="1"/>
            </p:nvSpPr>
            <p:spPr>
              <a:xfrm>
                <a:off x="11827290" y="4595186"/>
                <a:ext cx="1828800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 Slab" pitchFamily="2" charset="0"/>
                    <a:ea typeface="Roboto Slab" pitchFamily="2" charset="0"/>
                  </a:rPr>
                  <a:t>Film &amp; Media Studies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218D17B-BDB6-4AE5-96BF-3F5EA0FC3BDF}"/>
                </a:ext>
              </a:extLst>
            </p:cNvPr>
            <p:cNvGrpSpPr/>
            <p:nvPr userDrawn="1"/>
          </p:nvGrpSpPr>
          <p:grpSpPr>
            <a:xfrm>
              <a:off x="13895176" y="2726533"/>
              <a:ext cx="1828800" cy="2565383"/>
              <a:chOff x="13895176" y="2726533"/>
              <a:chExt cx="1828800" cy="2565383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5F4CA24-A1B4-4C96-86C9-1C3B981B0BC1}"/>
                  </a:ext>
                </a:extLst>
              </p:cNvPr>
              <p:cNvGrpSpPr/>
              <p:nvPr userDrawn="1"/>
            </p:nvGrpSpPr>
            <p:grpSpPr>
              <a:xfrm>
                <a:off x="13895176" y="2726533"/>
                <a:ext cx="1828800" cy="1752600"/>
                <a:chOff x="14607363" y="4514640"/>
                <a:chExt cx="1828800" cy="1752600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EA512B8-2090-4728-B64F-A36D65212E90}"/>
                    </a:ext>
                  </a:extLst>
                </p:cNvPr>
                <p:cNvSpPr/>
                <p:nvPr userDrawn="1"/>
              </p:nvSpPr>
              <p:spPr>
                <a:xfrm>
                  <a:off x="14607363" y="4514640"/>
                  <a:ext cx="1828800" cy="1752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pic>
              <p:nvPicPr>
                <p:cNvPr id="55" name="Graphic 54" descr="Web design">
                  <a:extLst>
                    <a:ext uri="{FF2B5EF4-FFF2-40B4-BE49-F238E27FC236}">
                      <a16:creationId xmlns:a16="http://schemas.microsoft.com/office/drawing/2014/main" id="{3C26E993-720D-4413-B134-47DCB3778A4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35963" y="4705140"/>
                  <a:ext cx="1371600" cy="1371600"/>
                </a:xfrm>
                <a:prstGeom prst="rect">
                  <a:avLst/>
                </a:prstGeom>
              </p:spPr>
            </p:pic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B65CFEE-9007-4593-ABE8-940B9804D903}"/>
                  </a:ext>
                </a:extLst>
              </p:cNvPr>
              <p:cNvSpPr txBox="1"/>
              <p:nvPr userDrawn="1"/>
            </p:nvSpPr>
            <p:spPr>
              <a:xfrm>
                <a:off x="13895176" y="4599418"/>
                <a:ext cx="1828800" cy="69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 Slab" pitchFamily="2" charset="0"/>
                    <a:ea typeface="Roboto Slab" pitchFamily="2" charset="0"/>
                  </a:rPr>
                  <a:t>Interaction Design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810D56C-C962-43DE-8425-48B43B26D0FF}"/>
                </a:ext>
              </a:extLst>
            </p:cNvPr>
            <p:cNvGrpSpPr/>
            <p:nvPr userDrawn="1"/>
          </p:nvGrpSpPr>
          <p:grpSpPr>
            <a:xfrm>
              <a:off x="15986132" y="2729765"/>
              <a:ext cx="1853967" cy="2280920"/>
              <a:chOff x="15986132" y="2729765"/>
              <a:chExt cx="1853967" cy="228092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39EB98A-2B93-4FB5-9FB9-6A58912F16CB}"/>
                  </a:ext>
                </a:extLst>
              </p:cNvPr>
              <p:cNvGrpSpPr/>
              <p:nvPr userDrawn="1"/>
            </p:nvGrpSpPr>
            <p:grpSpPr>
              <a:xfrm>
                <a:off x="15986132" y="2729765"/>
                <a:ext cx="1828800" cy="1752600"/>
                <a:chOff x="12344400" y="3268266"/>
                <a:chExt cx="1828800" cy="1752600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E88D80F-4D5F-4F08-917A-80B4B169FB13}"/>
                    </a:ext>
                  </a:extLst>
                </p:cNvPr>
                <p:cNvSpPr/>
                <p:nvPr userDrawn="1"/>
              </p:nvSpPr>
              <p:spPr>
                <a:xfrm>
                  <a:off x="12344400" y="3268266"/>
                  <a:ext cx="1828800" cy="175260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pic>
              <p:nvPicPr>
                <p:cNvPr id="45" name="Graphic 44" descr="Game controller">
                  <a:extLst>
                    <a:ext uri="{FF2B5EF4-FFF2-40B4-BE49-F238E27FC236}">
                      <a16:creationId xmlns:a16="http://schemas.microsoft.com/office/drawing/2014/main" id="{1E5C2B7C-4E7D-4210-9BEF-29B9A5EC62F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3000" y="3390900"/>
                  <a:ext cx="1371600" cy="1371600"/>
                </a:xfrm>
                <a:prstGeom prst="rect">
                  <a:avLst/>
                </a:prstGeom>
              </p:spPr>
            </p:pic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14D6C0-F6AD-4775-AA1C-B1BBC24B70F8}"/>
                  </a:ext>
                </a:extLst>
              </p:cNvPr>
              <p:cNvSpPr txBox="1"/>
              <p:nvPr userDrawn="1"/>
            </p:nvSpPr>
            <p:spPr>
              <a:xfrm>
                <a:off x="16011299" y="4595187"/>
                <a:ext cx="18288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 Slab" pitchFamily="2" charset="0"/>
                    <a:ea typeface="Roboto Slab" pitchFamily="2" charset="0"/>
                  </a:rPr>
                  <a:t>Games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A212918-81CA-4C3A-90DB-6660A17B42D4}"/>
                </a:ext>
              </a:extLst>
            </p:cNvPr>
            <p:cNvGrpSpPr/>
            <p:nvPr userDrawn="1"/>
          </p:nvGrpSpPr>
          <p:grpSpPr>
            <a:xfrm>
              <a:off x="11827290" y="5353977"/>
              <a:ext cx="1828800" cy="2284153"/>
              <a:chOff x="11827290" y="5353977"/>
              <a:chExt cx="1828800" cy="2284153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E87BB6-848C-4398-8B0B-98E9FB3A35D7}"/>
                  </a:ext>
                </a:extLst>
              </p:cNvPr>
              <p:cNvGrpSpPr/>
              <p:nvPr userDrawn="1"/>
            </p:nvGrpSpPr>
            <p:grpSpPr>
              <a:xfrm>
                <a:off x="11827290" y="5353977"/>
                <a:ext cx="1828800" cy="1752600"/>
                <a:chOff x="11827290" y="5353977"/>
                <a:chExt cx="1828800" cy="1752600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56FCD7F6-566B-4806-A063-E9E5D800313F}"/>
                    </a:ext>
                  </a:extLst>
                </p:cNvPr>
                <p:cNvSpPr/>
                <p:nvPr userDrawn="1"/>
              </p:nvSpPr>
              <p:spPr>
                <a:xfrm>
                  <a:off x="11827290" y="5353977"/>
                  <a:ext cx="1828800" cy="17526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pic>
              <p:nvPicPr>
                <p:cNvPr id="82" name="Graphic 81" descr="Brain">
                  <a:extLst>
                    <a:ext uri="{FF2B5EF4-FFF2-40B4-BE49-F238E27FC236}">
                      <a16:creationId xmlns:a16="http://schemas.microsoft.com/office/drawing/2014/main" id="{1E8B5A36-6445-4B71-A96F-8ED8501B823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55890" y="5544477"/>
                  <a:ext cx="1371600" cy="1371600"/>
                </a:xfrm>
                <a:prstGeom prst="rect">
                  <a:avLst/>
                </a:prstGeom>
              </p:spPr>
            </p:pic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F36B2A-8323-4431-8EA0-E19FD1084E08}"/>
                  </a:ext>
                </a:extLst>
              </p:cNvPr>
              <p:cNvSpPr txBox="1"/>
              <p:nvPr userDrawn="1"/>
            </p:nvSpPr>
            <p:spPr>
              <a:xfrm>
                <a:off x="11827290" y="7222631"/>
                <a:ext cx="1828800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 Slab" pitchFamily="2" charset="0"/>
                    <a:ea typeface="Roboto Slab" pitchFamily="2" charset="0"/>
                  </a:rPr>
                  <a:t>Intelligence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16D89D-700E-4903-959A-C7B56AB5483A}"/>
                </a:ext>
              </a:extLst>
            </p:cNvPr>
            <p:cNvGrpSpPr/>
            <p:nvPr userDrawn="1"/>
          </p:nvGrpSpPr>
          <p:grpSpPr>
            <a:xfrm>
              <a:off x="13900769" y="5357242"/>
              <a:ext cx="1828800" cy="1752600"/>
              <a:chOff x="6684335" y="5658906"/>
              <a:chExt cx="1828800" cy="1752600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96737A7-DFD2-4797-AD78-CFEE36519E06}"/>
                  </a:ext>
                </a:extLst>
              </p:cNvPr>
              <p:cNvSpPr/>
              <p:nvPr userDrawn="1"/>
            </p:nvSpPr>
            <p:spPr>
              <a:xfrm>
                <a:off x="6684335" y="5658906"/>
                <a:ext cx="1828800" cy="17526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87" name="Graphic 86" descr="Woman">
                <a:extLst>
                  <a:ext uri="{FF2B5EF4-FFF2-40B4-BE49-F238E27FC236}">
                    <a16:creationId xmlns:a16="http://schemas.microsoft.com/office/drawing/2014/main" id="{54716BBF-2568-4483-AE60-EB1E2543A0C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5000" t="-1287" r="25000" b="63007"/>
              <a:stretch/>
            </p:blipFill>
            <p:spPr>
              <a:xfrm>
                <a:off x="7001571" y="6000540"/>
                <a:ext cx="1194328" cy="914400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78978B7-A2B2-4091-98E9-458A34D57DD0}"/>
                </a:ext>
              </a:extLst>
            </p:cNvPr>
            <p:cNvSpPr txBox="1"/>
            <p:nvPr userDrawn="1"/>
          </p:nvSpPr>
          <p:spPr>
            <a:xfrm>
              <a:off x="13895177" y="7162549"/>
              <a:ext cx="1828800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boto Slab" pitchFamily="2" charset="0"/>
                  <a:ea typeface="Roboto Slab" pitchFamily="2" charset="0"/>
                </a:rPr>
                <a:t>People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50D9033-7BCB-4B45-970F-06C6CB48DD2F}"/>
                </a:ext>
              </a:extLst>
            </p:cNvPr>
            <p:cNvGrpSpPr/>
            <p:nvPr userDrawn="1"/>
          </p:nvGrpSpPr>
          <p:grpSpPr>
            <a:xfrm>
              <a:off x="15986132" y="5350344"/>
              <a:ext cx="1828800" cy="2227703"/>
              <a:chOff x="15986132" y="5350344"/>
              <a:chExt cx="1828800" cy="222770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B6EFA93-BBA5-484C-98E9-926EE4A33031}"/>
                  </a:ext>
                </a:extLst>
              </p:cNvPr>
              <p:cNvSpPr/>
              <p:nvPr userDrawn="1"/>
            </p:nvSpPr>
            <p:spPr>
              <a:xfrm>
                <a:off x="15986132" y="5350344"/>
                <a:ext cx="1828800" cy="17526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91" name="Graphic 90" descr="Television">
                <a:extLst>
                  <a:ext uri="{FF2B5EF4-FFF2-40B4-BE49-F238E27FC236}">
                    <a16:creationId xmlns:a16="http://schemas.microsoft.com/office/drawing/2014/main" id="{369959C8-CBBD-40C5-BF6F-BBF3838BEB7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214732" y="5552363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DF535A2-52B3-4137-9A9E-4AF4A0EB8FEF}"/>
                  </a:ext>
                </a:extLst>
              </p:cNvPr>
              <p:cNvSpPr txBox="1"/>
              <p:nvPr userDrawn="1"/>
            </p:nvSpPr>
            <p:spPr>
              <a:xfrm>
                <a:off x="15986132" y="7162549"/>
                <a:ext cx="18288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boto Slab" pitchFamily="2" charset="0"/>
                    <a:ea typeface="Roboto Slab" pitchFamily="2" charset="0"/>
                  </a:rPr>
                  <a:t>Media</a:t>
                </a:r>
              </a:p>
            </p:txBody>
          </p:sp>
        </p:grpSp>
      </p:grp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8AB33AD8-06F6-4F33-9CB9-165EB9F0F6B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607289"/>
            <a:ext cx="5883947" cy="389639"/>
          </a:xfrm>
        </p:spPr>
        <p:txBody>
          <a:bodyPr>
            <a:noAutofit/>
          </a:bodyPr>
          <a:lstStyle>
            <a:lvl1pPr marL="0" indent="0" algn="ctr">
              <a:buNone/>
              <a:defRPr sz="2667"/>
            </a:lvl1pPr>
          </a:lstStyle>
          <a:p>
            <a:pPr lvl="0"/>
            <a:r>
              <a:rPr lang="en-US" dirty="0"/>
              <a:t>Computer Science Threads</a:t>
            </a: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1BA5D9EF-0B3D-4E41-A1BE-232BADC8FF6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908800" y="1607289"/>
            <a:ext cx="5181600" cy="389639"/>
          </a:xfrm>
        </p:spPr>
        <p:txBody>
          <a:bodyPr/>
          <a:lstStyle>
            <a:lvl1pPr marL="0" indent="0" algn="ctr">
              <a:buNone/>
              <a:defRPr sz="2667"/>
            </a:lvl1pPr>
          </a:lstStyle>
          <a:p>
            <a:pPr lvl="0"/>
            <a:r>
              <a:rPr lang="en-US" dirty="0"/>
              <a:t>Computational Media Threads</a:t>
            </a:r>
          </a:p>
        </p:txBody>
      </p:sp>
    </p:spTree>
    <p:extLst>
      <p:ext uri="{BB962C8B-B14F-4D97-AF65-F5344CB8AC3E}">
        <p14:creationId xmlns:p14="http://schemas.microsoft.com/office/powerpoint/2010/main" val="38078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53B6-B78F-4B53-854A-A94160D0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B924-1289-4893-8607-5B03CB41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F2CC2-C6F7-4418-B663-ED663720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2AA11-DA90-4FEC-B759-BB450927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DD2E836-F765-4CAB-A039-D8F70FA42F80}"/>
              </a:ext>
            </a:extLst>
          </p:cNvPr>
          <p:cNvSpPr/>
          <p:nvPr userDrawn="1"/>
        </p:nvSpPr>
        <p:spPr>
          <a:xfrm>
            <a:off x="838200" y="2286000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E2F8F37-5091-4FA6-AD07-A097E709B977}"/>
              </a:ext>
            </a:extLst>
          </p:cNvPr>
          <p:cNvSpPr/>
          <p:nvPr userDrawn="1"/>
        </p:nvSpPr>
        <p:spPr>
          <a:xfrm>
            <a:off x="2419350" y="3195637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7BB272A-D52A-49A9-9587-FD66D9517866}"/>
              </a:ext>
            </a:extLst>
          </p:cNvPr>
          <p:cNvSpPr/>
          <p:nvPr userDrawn="1"/>
        </p:nvSpPr>
        <p:spPr>
          <a:xfrm>
            <a:off x="4000500" y="2285999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0B7846D-A23A-4438-9D05-B833C7C209FB}"/>
              </a:ext>
            </a:extLst>
          </p:cNvPr>
          <p:cNvSpPr/>
          <p:nvPr userDrawn="1"/>
        </p:nvSpPr>
        <p:spPr>
          <a:xfrm>
            <a:off x="5581650" y="3179764"/>
            <a:ext cx="2038350" cy="1819275"/>
          </a:xfrm>
          <a:prstGeom prst="hexagon">
            <a:avLst/>
          </a:prstGeom>
          <a:solidFill>
            <a:srgbClr val="B2A369"/>
          </a:solidFill>
          <a:ln w="22225">
            <a:solidFill>
              <a:srgbClr val="003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4" name="Graphic 13" descr="Bee">
            <a:extLst>
              <a:ext uri="{FF2B5EF4-FFF2-40B4-BE49-F238E27FC236}">
                <a16:creationId xmlns:a16="http://schemas.microsoft.com/office/drawing/2014/main" id="{2FB30ECC-4D8D-4EBF-9E84-CED0F597F7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2706">
            <a:off x="852115" y="22224"/>
            <a:ext cx="685800" cy="6858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159C1D6-DF56-4C38-BE90-64C3CE5800B1}"/>
              </a:ext>
            </a:extLst>
          </p:cNvPr>
          <p:cNvSpPr/>
          <p:nvPr userDrawn="1"/>
        </p:nvSpPr>
        <p:spPr>
          <a:xfrm>
            <a:off x="-55659" y="580445"/>
            <a:ext cx="1129085" cy="3006492"/>
          </a:xfrm>
          <a:custGeom>
            <a:avLst/>
            <a:gdLst>
              <a:gd name="connsiteX0" fmla="*/ 1129085 w 1129085"/>
              <a:gd name="connsiteY0" fmla="*/ 0 h 3006492"/>
              <a:gd name="connsiteX1" fmla="*/ 1089329 w 1129085"/>
              <a:gd name="connsiteY1" fmla="*/ 31805 h 3006492"/>
              <a:gd name="connsiteX2" fmla="*/ 1065475 w 1129085"/>
              <a:gd name="connsiteY2" fmla="*/ 55659 h 3006492"/>
              <a:gd name="connsiteX3" fmla="*/ 1041621 w 1129085"/>
              <a:gd name="connsiteY3" fmla="*/ 71562 h 3006492"/>
              <a:gd name="connsiteX4" fmla="*/ 1017767 w 1129085"/>
              <a:gd name="connsiteY4" fmla="*/ 103367 h 3006492"/>
              <a:gd name="connsiteX5" fmla="*/ 985962 w 1129085"/>
              <a:gd name="connsiteY5" fmla="*/ 127221 h 3006492"/>
              <a:gd name="connsiteX6" fmla="*/ 946205 w 1129085"/>
              <a:gd name="connsiteY6" fmla="*/ 182880 h 3006492"/>
              <a:gd name="connsiteX7" fmla="*/ 922351 w 1129085"/>
              <a:gd name="connsiteY7" fmla="*/ 206734 h 3006492"/>
              <a:gd name="connsiteX8" fmla="*/ 890546 w 1129085"/>
              <a:gd name="connsiteY8" fmla="*/ 294198 h 3006492"/>
              <a:gd name="connsiteX9" fmla="*/ 866692 w 1129085"/>
              <a:gd name="connsiteY9" fmla="*/ 349858 h 3006492"/>
              <a:gd name="connsiteX10" fmla="*/ 874643 w 1129085"/>
              <a:gd name="connsiteY10" fmla="*/ 644056 h 3006492"/>
              <a:gd name="connsiteX11" fmla="*/ 914400 w 1129085"/>
              <a:gd name="connsiteY11" fmla="*/ 731520 h 3006492"/>
              <a:gd name="connsiteX12" fmla="*/ 938254 w 1129085"/>
              <a:gd name="connsiteY12" fmla="*/ 739472 h 3006492"/>
              <a:gd name="connsiteX13" fmla="*/ 970059 w 1129085"/>
              <a:gd name="connsiteY13" fmla="*/ 787179 h 3006492"/>
              <a:gd name="connsiteX14" fmla="*/ 985962 w 1129085"/>
              <a:gd name="connsiteY14" fmla="*/ 818985 h 3006492"/>
              <a:gd name="connsiteX15" fmla="*/ 1009816 w 1129085"/>
              <a:gd name="connsiteY15" fmla="*/ 850790 h 3006492"/>
              <a:gd name="connsiteX16" fmla="*/ 1033669 w 1129085"/>
              <a:gd name="connsiteY16" fmla="*/ 906449 h 3006492"/>
              <a:gd name="connsiteX17" fmla="*/ 1041621 w 1129085"/>
              <a:gd name="connsiteY17" fmla="*/ 930303 h 3006492"/>
              <a:gd name="connsiteX18" fmla="*/ 1065475 w 1129085"/>
              <a:gd name="connsiteY18" fmla="*/ 954157 h 3006492"/>
              <a:gd name="connsiteX19" fmla="*/ 1081377 w 1129085"/>
              <a:gd name="connsiteY19" fmla="*/ 985962 h 3006492"/>
              <a:gd name="connsiteX20" fmla="*/ 1097280 w 1129085"/>
              <a:gd name="connsiteY20" fmla="*/ 1041621 h 3006492"/>
              <a:gd name="connsiteX21" fmla="*/ 1089329 w 1129085"/>
              <a:gd name="connsiteY21" fmla="*/ 1192696 h 3006492"/>
              <a:gd name="connsiteX22" fmla="*/ 1081377 w 1129085"/>
              <a:gd name="connsiteY22" fmla="*/ 1240404 h 3006492"/>
              <a:gd name="connsiteX23" fmla="*/ 1057523 w 1129085"/>
              <a:gd name="connsiteY23" fmla="*/ 1264258 h 3006492"/>
              <a:gd name="connsiteX24" fmla="*/ 1049572 w 1129085"/>
              <a:gd name="connsiteY24" fmla="*/ 1288112 h 3006492"/>
              <a:gd name="connsiteX25" fmla="*/ 1001864 w 1129085"/>
              <a:gd name="connsiteY25" fmla="*/ 1327868 h 3006492"/>
              <a:gd name="connsiteX26" fmla="*/ 970059 w 1129085"/>
              <a:gd name="connsiteY26" fmla="*/ 1343771 h 3006492"/>
              <a:gd name="connsiteX27" fmla="*/ 946205 w 1129085"/>
              <a:gd name="connsiteY27" fmla="*/ 1359673 h 3006492"/>
              <a:gd name="connsiteX28" fmla="*/ 834887 w 1129085"/>
              <a:gd name="connsiteY28" fmla="*/ 1375576 h 3006492"/>
              <a:gd name="connsiteX29" fmla="*/ 763325 w 1129085"/>
              <a:gd name="connsiteY29" fmla="*/ 1383527 h 3006492"/>
              <a:gd name="connsiteX30" fmla="*/ 707666 w 1129085"/>
              <a:gd name="connsiteY30" fmla="*/ 1399430 h 3006492"/>
              <a:gd name="connsiteX31" fmla="*/ 628153 w 1129085"/>
              <a:gd name="connsiteY31" fmla="*/ 1407381 h 3006492"/>
              <a:gd name="connsiteX32" fmla="*/ 596348 w 1129085"/>
              <a:gd name="connsiteY32" fmla="*/ 1431235 h 3006492"/>
              <a:gd name="connsiteX33" fmla="*/ 572494 w 1129085"/>
              <a:gd name="connsiteY33" fmla="*/ 1439186 h 3006492"/>
              <a:gd name="connsiteX34" fmla="*/ 556591 w 1129085"/>
              <a:gd name="connsiteY34" fmla="*/ 1463040 h 3006492"/>
              <a:gd name="connsiteX35" fmla="*/ 516835 w 1129085"/>
              <a:gd name="connsiteY35" fmla="*/ 1486894 h 3006492"/>
              <a:gd name="connsiteX36" fmla="*/ 492981 w 1129085"/>
              <a:gd name="connsiteY36" fmla="*/ 1502797 h 3006492"/>
              <a:gd name="connsiteX37" fmla="*/ 477078 w 1129085"/>
              <a:gd name="connsiteY37" fmla="*/ 1526651 h 3006492"/>
              <a:gd name="connsiteX38" fmla="*/ 453224 w 1129085"/>
              <a:gd name="connsiteY38" fmla="*/ 1542553 h 3006492"/>
              <a:gd name="connsiteX39" fmla="*/ 389614 w 1129085"/>
              <a:gd name="connsiteY39" fmla="*/ 1622066 h 3006492"/>
              <a:gd name="connsiteX40" fmla="*/ 373711 w 1129085"/>
              <a:gd name="connsiteY40" fmla="*/ 1669774 h 3006492"/>
              <a:gd name="connsiteX41" fmla="*/ 357809 w 1129085"/>
              <a:gd name="connsiteY41" fmla="*/ 1725433 h 3006492"/>
              <a:gd name="connsiteX42" fmla="*/ 365760 w 1129085"/>
              <a:gd name="connsiteY42" fmla="*/ 1995778 h 3006492"/>
              <a:gd name="connsiteX43" fmla="*/ 373711 w 1129085"/>
              <a:gd name="connsiteY43" fmla="*/ 2043485 h 3006492"/>
              <a:gd name="connsiteX44" fmla="*/ 405516 w 1129085"/>
              <a:gd name="connsiteY44" fmla="*/ 2107096 h 3006492"/>
              <a:gd name="connsiteX45" fmla="*/ 437322 w 1129085"/>
              <a:gd name="connsiteY45" fmla="*/ 2178658 h 3006492"/>
              <a:gd name="connsiteX46" fmla="*/ 453224 w 1129085"/>
              <a:gd name="connsiteY46" fmla="*/ 2202512 h 3006492"/>
              <a:gd name="connsiteX47" fmla="*/ 461176 w 1129085"/>
              <a:gd name="connsiteY47" fmla="*/ 2242268 h 3006492"/>
              <a:gd name="connsiteX48" fmla="*/ 469127 w 1129085"/>
              <a:gd name="connsiteY48" fmla="*/ 2297927 h 3006492"/>
              <a:gd name="connsiteX49" fmla="*/ 485029 w 1129085"/>
              <a:gd name="connsiteY49" fmla="*/ 2345635 h 3006492"/>
              <a:gd name="connsiteX50" fmla="*/ 500932 w 1129085"/>
              <a:gd name="connsiteY50" fmla="*/ 2369489 h 3006492"/>
              <a:gd name="connsiteX51" fmla="*/ 485029 w 1129085"/>
              <a:gd name="connsiteY51" fmla="*/ 2600077 h 3006492"/>
              <a:gd name="connsiteX52" fmla="*/ 469127 w 1129085"/>
              <a:gd name="connsiteY52" fmla="*/ 2623931 h 3006492"/>
              <a:gd name="connsiteX53" fmla="*/ 453224 w 1129085"/>
              <a:gd name="connsiteY53" fmla="*/ 2679590 h 3006492"/>
              <a:gd name="connsiteX54" fmla="*/ 413468 w 1129085"/>
              <a:gd name="connsiteY54" fmla="*/ 2751152 h 3006492"/>
              <a:gd name="connsiteX55" fmla="*/ 381662 w 1129085"/>
              <a:gd name="connsiteY55" fmla="*/ 2822713 h 3006492"/>
              <a:gd name="connsiteX56" fmla="*/ 341906 w 1129085"/>
              <a:gd name="connsiteY56" fmla="*/ 2870421 h 3006492"/>
              <a:gd name="connsiteX57" fmla="*/ 326003 w 1129085"/>
              <a:gd name="connsiteY57" fmla="*/ 2902226 h 3006492"/>
              <a:gd name="connsiteX58" fmla="*/ 302149 w 1129085"/>
              <a:gd name="connsiteY58" fmla="*/ 2918129 h 3006492"/>
              <a:gd name="connsiteX59" fmla="*/ 278296 w 1129085"/>
              <a:gd name="connsiteY59" fmla="*/ 2941983 h 3006492"/>
              <a:gd name="connsiteX60" fmla="*/ 254442 w 1129085"/>
              <a:gd name="connsiteY60" fmla="*/ 2949934 h 3006492"/>
              <a:gd name="connsiteX61" fmla="*/ 214685 w 1129085"/>
              <a:gd name="connsiteY61" fmla="*/ 2965837 h 3006492"/>
              <a:gd name="connsiteX62" fmla="*/ 190831 w 1129085"/>
              <a:gd name="connsiteY62" fmla="*/ 2973788 h 3006492"/>
              <a:gd name="connsiteX63" fmla="*/ 135172 w 1129085"/>
              <a:gd name="connsiteY63" fmla="*/ 2997642 h 3006492"/>
              <a:gd name="connsiteX64" fmla="*/ 103367 w 1129085"/>
              <a:gd name="connsiteY64" fmla="*/ 3005593 h 3006492"/>
              <a:gd name="connsiteX65" fmla="*/ 0 w 1129085"/>
              <a:gd name="connsiteY65" fmla="*/ 3005593 h 300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129085" h="3006492">
                <a:moveTo>
                  <a:pt x="1129085" y="0"/>
                </a:moveTo>
                <a:cubicBezTo>
                  <a:pt x="1115833" y="10602"/>
                  <a:pt x="1102101" y="20630"/>
                  <a:pt x="1089329" y="31805"/>
                </a:cubicBezTo>
                <a:cubicBezTo>
                  <a:pt x="1080866" y="39210"/>
                  <a:pt x="1074114" y="48460"/>
                  <a:pt x="1065475" y="55659"/>
                </a:cubicBezTo>
                <a:cubicBezTo>
                  <a:pt x="1058134" y="61777"/>
                  <a:pt x="1048378" y="64805"/>
                  <a:pt x="1041621" y="71562"/>
                </a:cubicBezTo>
                <a:cubicBezTo>
                  <a:pt x="1032250" y="80933"/>
                  <a:pt x="1027138" y="93996"/>
                  <a:pt x="1017767" y="103367"/>
                </a:cubicBezTo>
                <a:cubicBezTo>
                  <a:pt x="1008396" y="112738"/>
                  <a:pt x="995333" y="117850"/>
                  <a:pt x="985962" y="127221"/>
                </a:cubicBezTo>
                <a:cubicBezTo>
                  <a:pt x="957318" y="155865"/>
                  <a:pt x="968778" y="155792"/>
                  <a:pt x="946205" y="182880"/>
                </a:cubicBezTo>
                <a:cubicBezTo>
                  <a:pt x="939006" y="191519"/>
                  <a:pt x="930302" y="198783"/>
                  <a:pt x="922351" y="206734"/>
                </a:cubicBezTo>
                <a:cubicBezTo>
                  <a:pt x="910595" y="242003"/>
                  <a:pt x="905302" y="260999"/>
                  <a:pt x="890546" y="294198"/>
                </a:cubicBezTo>
                <a:cubicBezTo>
                  <a:pt x="864347" y="353144"/>
                  <a:pt x="883021" y="300869"/>
                  <a:pt x="866692" y="349858"/>
                </a:cubicBezTo>
                <a:cubicBezTo>
                  <a:pt x="852311" y="479294"/>
                  <a:pt x="851496" y="447301"/>
                  <a:pt x="874643" y="644056"/>
                </a:cubicBezTo>
                <a:cubicBezTo>
                  <a:pt x="877056" y="664563"/>
                  <a:pt x="898865" y="715985"/>
                  <a:pt x="914400" y="731520"/>
                </a:cubicBezTo>
                <a:cubicBezTo>
                  <a:pt x="920327" y="737447"/>
                  <a:pt x="930303" y="736821"/>
                  <a:pt x="938254" y="739472"/>
                </a:cubicBezTo>
                <a:cubicBezTo>
                  <a:pt x="955310" y="790640"/>
                  <a:pt x="932833" y="735063"/>
                  <a:pt x="970059" y="787179"/>
                </a:cubicBezTo>
                <a:cubicBezTo>
                  <a:pt x="976949" y="796825"/>
                  <a:pt x="979680" y="808933"/>
                  <a:pt x="985962" y="818985"/>
                </a:cubicBezTo>
                <a:cubicBezTo>
                  <a:pt x="992986" y="830223"/>
                  <a:pt x="1001865" y="840188"/>
                  <a:pt x="1009816" y="850790"/>
                </a:cubicBezTo>
                <a:cubicBezTo>
                  <a:pt x="1028460" y="906723"/>
                  <a:pt x="1004198" y="837684"/>
                  <a:pt x="1033669" y="906449"/>
                </a:cubicBezTo>
                <a:cubicBezTo>
                  <a:pt x="1036971" y="914153"/>
                  <a:pt x="1036972" y="923329"/>
                  <a:pt x="1041621" y="930303"/>
                </a:cubicBezTo>
                <a:cubicBezTo>
                  <a:pt x="1047859" y="939659"/>
                  <a:pt x="1057524" y="946206"/>
                  <a:pt x="1065475" y="954157"/>
                </a:cubicBezTo>
                <a:cubicBezTo>
                  <a:pt x="1070776" y="964759"/>
                  <a:pt x="1076708" y="975067"/>
                  <a:pt x="1081377" y="985962"/>
                </a:cubicBezTo>
                <a:cubicBezTo>
                  <a:pt x="1088224" y="1001938"/>
                  <a:pt x="1093243" y="1025473"/>
                  <a:pt x="1097280" y="1041621"/>
                </a:cubicBezTo>
                <a:cubicBezTo>
                  <a:pt x="1094630" y="1091979"/>
                  <a:pt x="1093350" y="1142429"/>
                  <a:pt x="1089329" y="1192696"/>
                </a:cubicBezTo>
                <a:cubicBezTo>
                  <a:pt x="1088043" y="1208767"/>
                  <a:pt x="1087925" y="1225672"/>
                  <a:pt x="1081377" y="1240404"/>
                </a:cubicBezTo>
                <a:cubicBezTo>
                  <a:pt x="1076810" y="1250680"/>
                  <a:pt x="1065474" y="1256307"/>
                  <a:pt x="1057523" y="1264258"/>
                </a:cubicBezTo>
                <a:cubicBezTo>
                  <a:pt x="1054873" y="1272209"/>
                  <a:pt x="1054221" y="1281138"/>
                  <a:pt x="1049572" y="1288112"/>
                </a:cubicBezTo>
                <a:cubicBezTo>
                  <a:pt x="1039453" y="1303290"/>
                  <a:pt x="1017658" y="1318842"/>
                  <a:pt x="1001864" y="1327868"/>
                </a:cubicBezTo>
                <a:cubicBezTo>
                  <a:pt x="991573" y="1333749"/>
                  <a:pt x="980350" y="1337890"/>
                  <a:pt x="970059" y="1343771"/>
                </a:cubicBezTo>
                <a:cubicBezTo>
                  <a:pt x="961762" y="1348512"/>
                  <a:pt x="954752" y="1355399"/>
                  <a:pt x="946205" y="1359673"/>
                </a:cubicBezTo>
                <a:cubicBezTo>
                  <a:pt x="915462" y="1375044"/>
                  <a:pt x="857755" y="1373289"/>
                  <a:pt x="834887" y="1375576"/>
                </a:cubicBezTo>
                <a:cubicBezTo>
                  <a:pt x="811005" y="1377964"/>
                  <a:pt x="787179" y="1380877"/>
                  <a:pt x="763325" y="1383527"/>
                </a:cubicBezTo>
                <a:cubicBezTo>
                  <a:pt x="744772" y="1388828"/>
                  <a:pt x="726668" y="1396077"/>
                  <a:pt x="707666" y="1399430"/>
                </a:cubicBezTo>
                <a:cubicBezTo>
                  <a:pt x="681435" y="1404059"/>
                  <a:pt x="653765" y="1400063"/>
                  <a:pt x="628153" y="1407381"/>
                </a:cubicBezTo>
                <a:cubicBezTo>
                  <a:pt x="615411" y="1411022"/>
                  <a:pt x="607854" y="1424660"/>
                  <a:pt x="596348" y="1431235"/>
                </a:cubicBezTo>
                <a:cubicBezTo>
                  <a:pt x="589071" y="1435393"/>
                  <a:pt x="580445" y="1436536"/>
                  <a:pt x="572494" y="1439186"/>
                </a:cubicBezTo>
                <a:cubicBezTo>
                  <a:pt x="567193" y="1447137"/>
                  <a:pt x="563847" y="1456821"/>
                  <a:pt x="556591" y="1463040"/>
                </a:cubicBezTo>
                <a:cubicBezTo>
                  <a:pt x="544857" y="1473098"/>
                  <a:pt x="529940" y="1478703"/>
                  <a:pt x="516835" y="1486894"/>
                </a:cubicBezTo>
                <a:cubicBezTo>
                  <a:pt x="508731" y="1491959"/>
                  <a:pt x="500932" y="1497496"/>
                  <a:pt x="492981" y="1502797"/>
                </a:cubicBezTo>
                <a:cubicBezTo>
                  <a:pt x="487680" y="1510748"/>
                  <a:pt x="483835" y="1519894"/>
                  <a:pt x="477078" y="1526651"/>
                </a:cubicBezTo>
                <a:cubicBezTo>
                  <a:pt x="470321" y="1533408"/>
                  <a:pt x="459194" y="1535091"/>
                  <a:pt x="453224" y="1542553"/>
                </a:cubicBezTo>
                <a:cubicBezTo>
                  <a:pt x="381510" y="1632196"/>
                  <a:pt x="444551" y="1585443"/>
                  <a:pt x="389614" y="1622066"/>
                </a:cubicBezTo>
                <a:cubicBezTo>
                  <a:pt x="384313" y="1637969"/>
                  <a:pt x="377776" y="1653512"/>
                  <a:pt x="373711" y="1669774"/>
                </a:cubicBezTo>
                <a:cubicBezTo>
                  <a:pt x="363727" y="1709710"/>
                  <a:pt x="369216" y="1691212"/>
                  <a:pt x="357809" y="1725433"/>
                </a:cubicBezTo>
                <a:cubicBezTo>
                  <a:pt x="360459" y="1815548"/>
                  <a:pt x="361258" y="1905737"/>
                  <a:pt x="365760" y="1995778"/>
                </a:cubicBezTo>
                <a:cubicBezTo>
                  <a:pt x="366565" y="2011880"/>
                  <a:pt x="369469" y="2027931"/>
                  <a:pt x="373711" y="2043485"/>
                </a:cubicBezTo>
                <a:cubicBezTo>
                  <a:pt x="385962" y="2088405"/>
                  <a:pt x="386518" y="2073850"/>
                  <a:pt x="405516" y="2107096"/>
                </a:cubicBezTo>
                <a:cubicBezTo>
                  <a:pt x="439242" y="2166116"/>
                  <a:pt x="403242" y="2110497"/>
                  <a:pt x="437322" y="2178658"/>
                </a:cubicBezTo>
                <a:cubicBezTo>
                  <a:pt x="441596" y="2187205"/>
                  <a:pt x="447923" y="2194561"/>
                  <a:pt x="453224" y="2202512"/>
                </a:cubicBezTo>
                <a:cubicBezTo>
                  <a:pt x="455875" y="2215764"/>
                  <a:pt x="458954" y="2228937"/>
                  <a:pt x="461176" y="2242268"/>
                </a:cubicBezTo>
                <a:cubicBezTo>
                  <a:pt x="464257" y="2260754"/>
                  <a:pt x="464913" y="2279666"/>
                  <a:pt x="469127" y="2297927"/>
                </a:cubicBezTo>
                <a:cubicBezTo>
                  <a:pt x="472896" y="2314261"/>
                  <a:pt x="475731" y="2331688"/>
                  <a:pt x="485029" y="2345635"/>
                </a:cubicBezTo>
                <a:lnTo>
                  <a:pt x="500932" y="2369489"/>
                </a:lnTo>
                <a:cubicBezTo>
                  <a:pt x="495631" y="2446352"/>
                  <a:pt x="494585" y="2523627"/>
                  <a:pt x="485029" y="2600077"/>
                </a:cubicBezTo>
                <a:cubicBezTo>
                  <a:pt x="483844" y="2609559"/>
                  <a:pt x="472676" y="2615058"/>
                  <a:pt x="469127" y="2623931"/>
                </a:cubicBezTo>
                <a:cubicBezTo>
                  <a:pt x="461961" y="2641846"/>
                  <a:pt x="460151" y="2661581"/>
                  <a:pt x="453224" y="2679590"/>
                </a:cubicBezTo>
                <a:cubicBezTo>
                  <a:pt x="413281" y="2783441"/>
                  <a:pt x="445583" y="2686923"/>
                  <a:pt x="413468" y="2751152"/>
                </a:cubicBezTo>
                <a:cubicBezTo>
                  <a:pt x="403078" y="2771933"/>
                  <a:pt x="395714" y="2803040"/>
                  <a:pt x="381662" y="2822713"/>
                </a:cubicBezTo>
                <a:cubicBezTo>
                  <a:pt x="334675" y="2888495"/>
                  <a:pt x="377964" y="2807321"/>
                  <a:pt x="341906" y="2870421"/>
                </a:cubicBezTo>
                <a:cubicBezTo>
                  <a:pt x="336025" y="2880712"/>
                  <a:pt x="333591" y="2893120"/>
                  <a:pt x="326003" y="2902226"/>
                </a:cubicBezTo>
                <a:cubicBezTo>
                  <a:pt x="319885" y="2909567"/>
                  <a:pt x="309490" y="2912011"/>
                  <a:pt x="302149" y="2918129"/>
                </a:cubicBezTo>
                <a:cubicBezTo>
                  <a:pt x="293511" y="2925328"/>
                  <a:pt x="287652" y="2935746"/>
                  <a:pt x="278296" y="2941983"/>
                </a:cubicBezTo>
                <a:cubicBezTo>
                  <a:pt x="271322" y="2946632"/>
                  <a:pt x="262290" y="2946991"/>
                  <a:pt x="254442" y="2949934"/>
                </a:cubicBezTo>
                <a:cubicBezTo>
                  <a:pt x="241078" y="2954946"/>
                  <a:pt x="228049" y="2960825"/>
                  <a:pt x="214685" y="2965837"/>
                </a:cubicBezTo>
                <a:cubicBezTo>
                  <a:pt x="206837" y="2968780"/>
                  <a:pt x="198535" y="2970486"/>
                  <a:pt x="190831" y="2973788"/>
                </a:cubicBezTo>
                <a:cubicBezTo>
                  <a:pt x="148420" y="2991964"/>
                  <a:pt x="172470" y="2986986"/>
                  <a:pt x="135172" y="2997642"/>
                </a:cubicBezTo>
                <a:cubicBezTo>
                  <a:pt x="124665" y="3000644"/>
                  <a:pt x="114276" y="3004951"/>
                  <a:pt x="103367" y="3005593"/>
                </a:cubicBezTo>
                <a:cubicBezTo>
                  <a:pt x="68971" y="3007616"/>
                  <a:pt x="34456" y="3005593"/>
                  <a:pt x="0" y="3005593"/>
                </a:cubicBezTo>
              </a:path>
            </a:pathLst>
          </a:cu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923B701-254D-F94A-9F22-5D2BC10D48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4563" y="2974387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5FB5808-CB48-634B-8DE9-149BD59F6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57475" y="3939379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3FD83A6-01BF-9F46-995D-6145C2A4CD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22474" y="3013869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B6162F-FEFF-4949-9D74-96DC2FCDD5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0400" y="3923506"/>
            <a:ext cx="1422400" cy="3317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4127322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hevron 9">
            <a:extLst>
              <a:ext uri="{FF2B5EF4-FFF2-40B4-BE49-F238E27FC236}">
                <a16:creationId xmlns:a16="http://schemas.microsoft.com/office/drawing/2014/main" id="{F5569667-AE00-4396-B9D9-227B0CC7FA94}"/>
              </a:ext>
            </a:extLst>
          </p:cNvPr>
          <p:cNvSpPr/>
          <p:nvPr userDrawn="1"/>
        </p:nvSpPr>
        <p:spPr>
          <a:xfrm>
            <a:off x="8923919" y="0"/>
            <a:ext cx="4114800" cy="6858000"/>
          </a:xfrm>
          <a:prstGeom prst="chevron">
            <a:avLst/>
          </a:prstGeom>
          <a:solidFill>
            <a:srgbClr val="B2A36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B6C179B0-32F1-48B4-B409-EDB19D5DE76B}"/>
              </a:ext>
            </a:extLst>
          </p:cNvPr>
          <p:cNvSpPr/>
          <p:nvPr userDrawn="1"/>
        </p:nvSpPr>
        <p:spPr>
          <a:xfrm>
            <a:off x="6866519" y="0"/>
            <a:ext cx="4114800" cy="6858000"/>
          </a:xfrm>
          <a:prstGeom prst="chevron">
            <a:avLst/>
          </a:prstGeom>
          <a:solidFill>
            <a:srgbClr val="B2A36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B075DD-A4EC-41D1-AC82-5B988923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92988-4E73-4F14-BFA6-1408C6077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10FFC-CCD3-44D6-95AE-2ABB4B737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963A0-48F6-4725-BAE0-4F1713335923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01AEC-5AF4-455E-8646-48E965EAD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5006D-A313-44B0-84B1-B02452E56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F9164-B84F-4FB3-89EA-D33EF190742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819696-42F6-45DC-9447-94A345A6E9AC}"/>
              </a:ext>
            </a:extLst>
          </p:cNvPr>
          <p:cNvSpPr/>
          <p:nvPr userDrawn="1"/>
        </p:nvSpPr>
        <p:spPr>
          <a:xfrm>
            <a:off x="7559420" y="5713580"/>
            <a:ext cx="4632581" cy="887664"/>
          </a:xfrm>
          <a:prstGeom prst="rect">
            <a:avLst/>
          </a:prstGeom>
          <a:solidFill>
            <a:srgbClr val="B2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69AC91D-1E3D-439A-AFB5-3DBF17D4ECA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46" y="5838036"/>
            <a:ext cx="2561755" cy="518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79AAD-3E26-4C05-B397-6C1314CEE41A}"/>
              </a:ext>
            </a:extLst>
          </p:cNvPr>
          <p:cNvSpPr txBox="1"/>
          <p:nvPr userDrawn="1"/>
        </p:nvSpPr>
        <p:spPr>
          <a:xfrm>
            <a:off x="9249245" y="6324246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Roboto Slab" pitchFamily="2" charset="0"/>
                <a:ea typeface="Roboto Slab" pitchFamily="2" charset="0"/>
              </a:rPr>
              <a:t>Office of Career Services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0875973C-4109-49DC-8A42-3EB464987A11}"/>
              </a:ext>
            </a:extLst>
          </p:cNvPr>
          <p:cNvSpPr/>
          <p:nvPr userDrawn="1"/>
        </p:nvSpPr>
        <p:spPr>
          <a:xfrm>
            <a:off x="7031226" y="5713580"/>
            <a:ext cx="891681" cy="887664"/>
          </a:xfrm>
          <a:prstGeom prst="triangle">
            <a:avLst>
              <a:gd name="adj" fmla="val 60660"/>
            </a:avLst>
          </a:prstGeom>
          <a:solidFill>
            <a:srgbClr val="B2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614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61" r:id="rId20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057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7"/>
          </a:solidFill>
          <a:latin typeface="Roboto Slab" pitchFamily="2" charset="0"/>
          <a:ea typeface="Roboto Slab" pitchFamily="2" charset="0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057"/>
          </a:solidFill>
          <a:latin typeface="Roboto Slab" pitchFamily="2" charset="0"/>
          <a:ea typeface="Roboto Slab" pitchFamily="2" charset="0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057"/>
          </a:solidFill>
          <a:latin typeface="Roboto Slab" pitchFamily="2" charset="0"/>
          <a:ea typeface="Roboto Slab" pitchFamily="2" charset="0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7"/>
          </a:solidFill>
          <a:latin typeface="Roboto Slab" pitchFamily="2" charset="0"/>
          <a:ea typeface="Roboto Slab" pitchFamily="2" charset="0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7"/>
          </a:solidFill>
          <a:latin typeface="Roboto Slab" pitchFamily="2" charset="0"/>
          <a:ea typeface="Roboto Slab" pitchFamily="2" charset="0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661708-52DA-3A44-8B7C-FF1D95F6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72" y="0"/>
            <a:ext cx="12228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76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7AE6-67E6-7A48-AD43-FAAE0EB8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647636"/>
            <a:ext cx="5157216" cy="900748"/>
          </a:xfrm>
        </p:spPr>
        <p:txBody>
          <a:bodyPr>
            <a:normAutofit/>
          </a:bodyPr>
          <a:lstStyle/>
          <a:p>
            <a:r>
              <a:rPr lang="en-US" sz="4400" dirty="0"/>
              <a:t>Prepare Your Outfit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CD750-DA3C-9C4B-9948-0764AC0A3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4528" y="2337816"/>
            <a:ext cx="6013838" cy="18440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Business Professional or Business Casual?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You can always ask your contact.</a:t>
            </a:r>
          </a:p>
          <a:p>
            <a:endParaRPr lang="en-US" dirty="0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425555F8-E728-CD43-97B2-74EF3280FE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7484562" y="1220724"/>
            <a:ext cx="4707438" cy="37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6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4479-63AA-E743-ABF8-09AB5291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3512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Technical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82792-07C0-EE44-ACF8-9EE582F11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676834"/>
            <a:ext cx="7703127" cy="4681103"/>
          </a:xfrm>
        </p:spPr>
        <p:txBody>
          <a:bodyPr>
            <a:normAutofit/>
          </a:bodyPr>
          <a:lstStyle/>
          <a:p>
            <a:r>
              <a:rPr lang="en-US" sz="2600" dirty="0"/>
              <a:t>Helps an employer evaluate your skills </a:t>
            </a:r>
          </a:p>
          <a:p>
            <a:r>
              <a:rPr lang="en-US" sz="2600" dirty="0"/>
              <a:t>Conducted on a whiteboard or laptop</a:t>
            </a:r>
          </a:p>
          <a:p>
            <a:r>
              <a:rPr lang="en-US" sz="2600" dirty="0"/>
              <a:t>Expect to be asked questions related to coursework, concepts (programming skills), and/or industry knowledge</a:t>
            </a:r>
          </a:p>
          <a:p>
            <a:endParaRPr lang="en-US" sz="2600" dirty="0"/>
          </a:p>
          <a:p>
            <a:pPr marL="0" indent="0" algn="ctr">
              <a:buNone/>
            </a:pPr>
            <a:r>
              <a:rPr lang="en-US" sz="2600" b="1" i="1" dirty="0"/>
              <a:t>Check out technical interviewing books from the Career Services office!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233C-07A3-4A49-A91A-AEF0DFCB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0" y="406191"/>
            <a:ext cx="7135906" cy="1609344"/>
          </a:xfrm>
        </p:spPr>
        <p:txBody>
          <a:bodyPr>
            <a:normAutofit/>
          </a:bodyPr>
          <a:lstStyle/>
          <a:p>
            <a:r>
              <a:rPr lang="en-US" dirty="0"/>
              <a:t>Behavioral Interviews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05CEB7-7061-2D4F-B402-7F9E764A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015535"/>
            <a:ext cx="7871012" cy="4071500"/>
          </a:xfrm>
        </p:spPr>
        <p:txBody>
          <a:bodyPr>
            <a:normAutofit/>
          </a:bodyPr>
          <a:lstStyle/>
          <a:p>
            <a:r>
              <a:rPr lang="en-US" sz="2600" dirty="0"/>
              <a:t>Evaluates the way a candidate thinks and feels, and provides an opportunity to learn about past internship experiences and projects  </a:t>
            </a:r>
          </a:p>
          <a:p>
            <a:r>
              <a:rPr lang="en-US" sz="2600" dirty="0"/>
              <a:t>Be prepared to be surprised </a:t>
            </a:r>
          </a:p>
          <a:p>
            <a:r>
              <a:rPr lang="en-US" sz="2600" dirty="0"/>
              <a:t>Answer these questions using the </a:t>
            </a:r>
            <a:r>
              <a:rPr lang="en-US" sz="2600" b="1" dirty="0"/>
              <a:t>STAR</a:t>
            </a:r>
            <a:r>
              <a:rPr lang="en-US" sz="2600" dirty="0"/>
              <a:t> </a:t>
            </a:r>
            <a:r>
              <a:rPr lang="en-US" sz="2600" b="1" dirty="0"/>
              <a:t>Method</a:t>
            </a:r>
            <a:r>
              <a:rPr lang="en-US" sz="2600" dirty="0"/>
              <a:t> </a:t>
            </a:r>
          </a:p>
          <a:p>
            <a:pPr lvl="1"/>
            <a:r>
              <a:rPr lang="en-US" dirty="0"/>
              <a:t>Describe the </a:t>
            </a:r>
            <a:r>
              <a:rPr lang="en-US" i="1" u="sng" dirty="0"/>
              <a:t>Situation</a:t>
            </a:r>
            <a:r>
              <a:rPr lang="en-US" dirty="0"/>
              <a:t> or </a:t>
            </a:r>
            <a:r>
              <a:rPr lang="en-US" i="1" u="sng" dirty="0"/>
              <a:t>Task</a:t>
            </a:r>
          </a:p>
          <a:p>
            <a:pPr lvl="1"/>
            <a:r>
              <a:rPr lang="en-US" dirty="0"/>
              <a:t>Discuss the </a:t>
            </a:r>
            <a:r>
              <a:rPr lang="en-US" i="1" u="sng" dirty="0"/>
              <a:t>Action</a:t>
            </a:r>
            <a:r>
              <a:rPr lang="en-US" dirty="0"/>
              <a:t> you took</a:t>
            </a:r>
          </a:p>
          <a:p>
            <a:pPr lvl="1"/>
            <a:r>
              <a:rPr lang="en-US" dirty="0"/>
              <a:t>Explain the </a:t>
            </a:r>
            <a:r>
              <a:rPr lang="en-US" i="1" u="sng" dirty="0"/>
              <a:t>Result</a:t>
            </a:r>
            <a:r>
              <a:rPr lang="en-US" dirty="0"/>
              <a:t> of that action</a:t>
            </a:r>
          </a:p>
          <a:p>
            <a:pPr marL="45722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9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D331-D570-EC4B-9FCB-8A1AA89D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27" y="1068168"/>
            <a:ext cx="10515600" cy="2852737"/>
          </a:xfrm>
        </p:spPr>
        <p:txBody>
          <a:bodyPr>
            <a:normAutofit/>
          </a:bodyPr>
          <a:lstStyle/>
          <a:p>
            <a:r>
              <a:rPr lang="en-US" sz="4800" b="1" dirty="0"/>
              <a:t>During the Interview</a:t>
            </a:r>
          </a:p>
        </p:txBody>
      </p:sp>
    </p:spTree>
    <p:extLst>
      <p:ext uri="{BB962C8B-B14F-4D97-AF65-F5344CB8AC3E}">
        <p14:creationId xmlns:p14="http://schemas.microsoft.com/office/powerpoint/2010/main" val="401578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2939-6CA1-774F-8EB1-474B1587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7" y="46737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Things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95DD4-8C8F-5540-8346-EEE27AF1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36" y="1880788"/>
            <a:ext cx="7319683" cy="4351338"/>
          </a:xfrm>
        </p:spPr>
        <p:txBody>
          <a:bodyPr/>
          <a:lstStyle/>
          <a:p>
            <a:r>
              <a:rPr lang="en-US" sz="2600" dirty="0"/>
              <a:t>The interview gives you a chance to see if the company is a good fit for </a:t>
            </a:r>
            <a:r>
              <a:rPr lang="en-US" sz="2600" b="1" i="1" dirty="0"/>
              <a:t>YOU</a:t>
            </a:r>
          </a:p>
          <a:p>
            <a:r>
              <a:rPr lang="en-US" sz="2600" dirty="0"/>
              <a:t>Look around when you arrive –</a:t>
            </a:r>
          </a:p>
          <a:p>
            <a:pPr lvl="1"/>
            <a:r>
              <a:rPr lang="en-US" sz="2600" dirty="0"/>
              <a:t>What is the environment like?</a:t>
            </a:r>
          </a:p>
          <a:p>
            <a:pPr lvl="1"/>
            <a:r>
              <a:rPr lang="en-US" sz="2600" dirty="0"/>
              <a:t>Are people happy to be there?</a:t>
            </a:r>
          </a:p>
          <a:p>
            <a:pPr lvl="1"/>
            <a:r>
              <a:rPr lang="en-US" sz="2600" dirty="0"/>
              <a:t>Do desks have personal items on them?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3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233C-07A3-4A49-A91A-AEF0DFCB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93" y="51874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Interview Etiquette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31B773-1726-E748-B515-5827F91D6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9707583"/>
              </p:ext>
            </p:extLst>
          </p:nvPr>
        </p:nvGraphicFramePr>
        <p:xfrm>
          <a:off x="409893" y="1859144"/>
          <a:ext cx="7236312" cy="396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273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0F28-AE87-AE43-9731-2142187C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2" y="526490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Dealing with a Bad </a:t>
            </a:r>
            <a:br>
              <a:rPr lang="en-US" dirty="0"/>
            </a:br>
            <a:r>
              <a:rPr lang="en-US" dirty="0"/>
              <a:t>Interviewer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F77D1-691A-9347-ADF1-7D017A2A5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305994"/>
            <a:ext cx="7419109" cy="4351338"/>
          </a:xfrm>
        </p:spPr>
        <p:txBody>
          <a:bodyPr/>
          <a:lstStyle/>
          <a:p>
            <a:r>
              <a:rPr lang="en-US" sz="2600" dirty="0"/>
              <a:t>Makes you wait forever after you show up on time</a:t>
            </a:r>
          </a:p>
          <a:p>
            <a:r>
              <a:rPr lang="en-US" sz="2600" dirty="0"/>
              <a:t>Asks illegal interview questions</a:t>
            </a:r>
          </a:p>
          <a:p>
            <a:r>
              <a:rPr lang="en-US" sz="2600" dirty="0"/>
              <a:t>Are rude conversationalists</a:t>
            </a:r>
          </a:p>
          <a:p>
            <a:r>
              <a:rPr lang="en-US" sz="2600" dirty="0"/>
              <a:t>Acts unprofessionally</a:t>
            </a:r>
          </a:p>
          <a:p>
            <a:r>
              <a:rPr lang="en-US" sz="2600" dirty="0"/>
              <a:t>Decide if you want to continue the interview. If not, politely excuse yourself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81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F60F-CBEF-934C-946C-D10B62864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367" y="404834"/>
            <a:ext cx="6683825" cy="1385889"/>
          </a:xfrm>
        </p:spPr>
        <p:txBody>
          <a:bodyPr>
            <a:noAutofit/>
          </a:bodyPr>
          <a:lstStyle/>
          <a:p>
            <a:r>
              <a:rPr lang="en-US" dirty="0"/>
              <a:t>Illegal Interview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C66519-F6A3-DC41-8D91-098EDD47A9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b="1" dirty="0"/>
              <a:t>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FEED7A-E262-4C4D-898C-3038C9775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07389" y="4401735"/>
            <a:ext cx="1422400" cy="727410"/>
          </a:xfrm>
        </p:spPr>
        <p:txBody>
          <a:bodyPr/>
          <a:lstStyle/>
          <a:p>
            <a:r>
              <a:rPr lang="en-US" sz="2400" b="1" dirty="0"/>
              <a:t>Marital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A0F74-12C0-C241-8010-AE8113423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/>
              <a:t>Religion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EEC615-7076-044A-80E4-FF012ABF9E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8055" y="4387551"/>
            <a:ext cx="1551354" cy="727411"/>
          </a:xfrm>
        </p:spPr>
        <p:txBody>
          <a:bodyPr/>
          <a:lstStyle/>
          <a:p>
            <a:r>
              <a:rPr lang="en-US" sz="2400" b="1" dirty="0"/>
              <a:t>Disability or Health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E83881-F283-D84D-B1FA-486BB1829A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29985" y="2989260"/>
            <a:ext cx="1841728" cy="331789"/>
          </a:xfrm>
        </p:spPr>
        <p:txBody>
          <a:bodyPr/>
          <a:lstStyle/>
          <a:p>
            <a:r>
              <a:rPr lang="en-US" sz="2400" b="1" dirty="0"/>
              <a:t>Citizenship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B5DCC-F571-CB43-86D7-42368B940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7769" y="4325260"/>
            <a:ext cx="1840009" cy="890248"/>
          </a:xfrm>
        </p:spPr>
        <p:txBody>
          <a:bodyPr/>
          <a:lstStyle/>
          <a:p>
            <a:r>
              <a:rPr lang="en-US" sz="2400" b="1" dirty="0"/>
              <a:t>Children or Pregnancy Status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EA59AA-61A2-CF44-BBB2-C6C1DB6847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84908" y="2989260"/>
            <a:ext cx="1529338" cy="331789"/>
          </a:xfrm>
        </p:spPr>
        <p:txBody>
          <a:bodyPr/>
          <a:lstStyle/>
          <a:p>
            <a:r>
              <a:rPr lang="en-US" sz="2400" b="1" dirty="0"/>
              <a:t>Ethnicity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68C404-C880-9C4A-BAEA-E02A3C1326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10841" y="4449418"/>
            <a:ext cx="1840008" cy="603675"/>
          </a:xfrm>
        </p:spPr>
        <p:txBody>
          <a:bodyPr/>
          <a:lstStyle/>
          <a:p>
            <a:r>
              <a:rPr lang="en-US" sz="2400" b="1" dirty="0"/>
              <a:t>Sexual Orientation</a:t>
            </a:r>
          </a:p>
        </p:txBody>
      </p:sp>
    </p:spTree>
    <p:extLst>
      <p:ext uri="{BB962C8B-B14F-4D97-AF65-F5344CB8AC3E}">
        <p14:creationId xmlns:p14="http://schemas.microsoft.com/office/powerpoint/2010/main" val="1693648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F23D-CD7D-3A4D-993B-DC755BAD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35293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Closing the Interview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0F50D-4E7C-D646-9E81-1E4713AEF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3850" y="2818998"/>
            <a:ext cx="1828800" cy="1220004"/>
          </a:xfrm>
        </p:spPr>
        <p:txBody>
          <a:bodyPr>
            <a:normAutofit/>
          </a:bodyPr>
          <a:lstStyle/>
          <a:p>
            <a:r>
              <a:rPr lang="en-US" sz="2000" b="1" dirty="0"/>
              <a:t>Create a list of 3-5 questions for the interview</a:t>
            </a: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FE476-BDA9-9E41-BD75-E4A5824829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52646" y="2719702"/>
            <a:ext cx="2086708" cy="1594390"/>
          </a:xfrm>
        </p:spPr>
        <p:txBody>
          <a:bodyPr>
            <a:noAutofit/>
          </a:bodyPr>
          <a:lstStyle/>
          <a:p>
            <a:r>
              <a:rPr lang="en-US" sz="2000" b="1" dirty="0"/>
              <a:t>Think about questions you genuinely want to know the answer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B32CF-B2CB-9C40-9988-83FD7AB570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73150" y="2756580"/>
            <a:ext cx="1986874" cy="1325563"/>
          </a:xfrm>
        </p:spPr>
        <p:txBody>
          <a:bodyPr>
            <a:normAutofit/>
          </a:bodyPr>
          <a:lstStyle/>
          <a:p>
            <a:r>
              <a:rPr lang="en-US" sz="2000" b="1" dirty="0"/>
              <a:t>Never ask questions regarding time off or benefits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34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6DD1-9D9D-CD4E-8BBF-F386B4A8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59" y="472703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Questions for the </a:t>
            </a:r>
            <a:br>
              <a:rPr lang="en-US" dirty="0"/>
            </a:br>
            <a:r>
              <a:rPr lang="en-US" dirty="0"/>
              <a:t>Interviewer?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CA43-F2D0-2D4B-8988-C2A750302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2076638"/>
            <a:ext cx="7050741" cy="5014444"/>
          </a:xfrm>
        </p:spPr>
        <p:txBody>
          <a:bodyPr>
            <a:normAutofit/>
          </a:bodyPr>
          <a:lstStyle/>
          <a:p>
            <a:r>
              <a:rPr lang="en-US" sz="2600" dirty="0"/>
              <a:t>Team culture</a:t>
            </a:r>
          </a:p>
          <a:p>
            <a:r>
              <a:rPr lang="en-US" sz="2600" dirty="0"/>
              <a:t>Are there any opportunities for professional development or mentorship?</a:t>
            </a:r>
          </a:p>
          <a:p>
            <a:r>
              <a:rPr lang="en-US" sz="2600" dirty="0"/>
              <a:t>What is the most challenging aspect of working in this role/department?</a:t>
            </a:r>
          </a:p>
          <a:p>
            <a:r>
              <a:rPr lang="en-US" sz="2600" dirty="0"/>
              <a:t>What do you enjoy about working for the company?</a:t>
            </a:r>
          </a:p>
          <a:p>
            <a:r>
              <a:rPr lang="en-US" sz="2600" dirty="0"/>
              <a:t>What is a day in the life like for someone in this position?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7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AC19B51-9F9F-FC41-96F0-42B4705DB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422" cy="6858000"/>
          </a:xfrm>
        </p:spPr>
      </p:pic>
    </p:spTree>
    <p:extLst>
      <p:ext uri="{BB962C8B-B14F-4D97-AF65-F5344CB8AC3E}">
        <p14:creationId xmlns:p14="http://schemas.microsoft.com/office/powerpoint/2010/main" val="2186832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D331-D570-EC4B-9FCB-8A1AA89D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81" y="1155996"/>
            <a:ext cx="10515600" cy="2852737"/>
          </a:xfrm>
        </p:spPr>
        <p:txBody>
          <a:bodyPr>
            <a:normAutofit/>
          </a:bodyPr>
          <a:lstStyle/>
          <a:p>
            <a:r>
              <a:rPr lang="en-US" sz="4800" b="1" dirty="0"/>
              <a:t>After the Interview</a:t>
            </a:r>
          </a:p>
        </p:txBody>
      </p:sp>
    </p:spTree>
    <p:extLst>
      <p:ext uri="{BB962C8B-B14F-4D97-AF65-F5344CB8AC3E}">
        <p14:creationId xmlns:p14="http://schemas.microsoft.com/office/powerpoint/2010/main" val="2771023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252-29A4-5C40-9E92-1D0E747D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3230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7459B02-E5A1-C54B-81C7-0112891DF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43459"/>
              </p:ext>
            </p:extLst>
          </p:nvPr>
        </p:nvGraphicFramePr>
        <p:xfrm>
          <a:off x="582168" y="155740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941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A661-B7AD-924C-8028-788E68E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328550"/>
            <a:ext cx="10515600" cy="1325563"/>
          </a:xfrm>
        </p:spPr>
        <p:txBody>
          <a:bodyPr/>
          <a:lstStyle/>
          <a:p>
            <a:r>
              <a:rPr lang="en-US" dirty="0"/>
              <a:t>Travel Reimbursement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2587-68FD-F243-9BA4-07B0C4E1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801242"/>
            <a:ext cx="725728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Save all receipts related to your travel to and from the interview</a:t>
            </a:r>
          </a:p>
          <a:p>
            <a:r>
              <a:rPr lang="en-US" sz="2400" dirty="0"/>
              <a:t>Stay in contact with the company if you have been offered travel reimbursement</a:t>
            </a:r>
          </a:p>
          <a:p>
            <a:r>
              <a:rPr lang="en-US" sz="2400" dirty="0"/>
              <a:t>Make sure to ask questions if you aren’t sure</a:t>
            </a:r>
          </a:p>
          <a:p>
            <a:r>
              <a:rPr lang="en-US" sz="2400" dirty="0"/>
              <a:t>Use travel reimbursement ethically</a:t>
            </a:r>
          </a:p>
        </p:txBody>
      </p:sp>
    </p:spTree>
    <p:extLst>
      <p:ext uri="{BB962C8B-B14F-4D97-AF65-F5344CB8AC3E}">
        <p14:creationId xmlns:p14="http://schemas.microsoft.com/office/powerpoint/2010/main" val="341838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0252-29A4-5C40-9E92-1D0E747D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30" y="324164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Reducing Anxiety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8F2F91-6CC9-124B-B21E-754D5E78D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030" y="1761080"/>
            <a:ext cx="7684478" cy="47727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Mindfulness	</a:t>
            </a:r>
          </a:p>
          <a:p>
            <a:pPr lvl="1"/>
            <a:r>
              <a:rPr lang="en-US" sz="2800" dirty="0"/>
              <a:t>Deep Breathing Strategies </a:t>
            </a:r>
          </a:p>
          <a:p>
            <a:pPr lvl="1"/>
            <a:r>
              <a:rPr lang="en-US" sz="2800" dirty="0"/>
              <a:t>Visual Imagery 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Reframe Negative Self Talk </a:t>
            </a:r>
          </a:p>
          <a:p>
            <a:pPr lvl="1"/>
            <a:r>
              <a:rPr lang="en-US" sz="2800" dirty="0"/>
              <a:t>“I did terrible, there is no way they will call me back with an offer.”</a:t>
            </a:r>
          </a:p>
          <a:p>
            <a:r>
              <a:rPr lang="en-US" dirty="0"/>
              <a:t>Stress Reducing Apps</a:t>
            </a:r>
          </a:p>
          <a:p>
            <a:pPr lvl="1"/>
            <a:r>
              <a:rPr lang="en-US" sz="2800" dirty="0"/>
              <a:t>Headspace</a:t>
            </a:r>
          </a:p>
          <a:p>
            <a:pPr lvl="1"/>
            <a:r>
              <a:rPr lang="en-US" sz="2800" dirty="0" err="1"/>
              <a:t>Colorfy</a:t>
            </a:r>
            <a:endParaRPr lang="en-US" sz="2800" dirty="0"/>
          </a:p>
          <a:p>
            <a:pPr lvl="1"/>
            <a:r>
              <a:rPr lang="en-US" sz="2800" dirty="0"/>
              <a:t>Stop, Breath, and Think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72905DDA-BB25-EB41-8DB8-6F08AC546DFC}"/>
              </a:ext>
            </a:extLst>
          </p:cNvPr>
          <p:cNvSpPr txBox="1">
            <a:spLocks/>
          </p:cNvSpPr>
          <p:nvPr/>
        </p:nvSpPr>
        <p:spPr>
          <a:xfrm>
            <a:off x="6677414" y="2503711"/>
            <a:ext cx="4447786" cy="3581401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844E-7849-1B4C-BBD8-2F696D8C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72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44FE-C73C-724B-831C-D0A2826A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05" y="634181"/>
            <a:ext cx="5207403" cy="1676603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Contact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5C2B9-DFBF-1845-A3A5-773A2CF5D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08" y="2473225"/>
            <a:ext cx="5116173" cy="39478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Jasmine Posey,  LPC</a:t>
            </a:r>
          </a:p>
          <a:p>
            <a:pPr marL="0" indent="0">
              <a:buNone/>
            </a:pPr>
            <a:r>
              <a:rPr lang="en-US" dirty="0"/>
              <a:t>Location: CCB 138</a:t>
            </a:r>
          </a:p>
          <a:p>
            <a:pPr marL="0" indent="0">
              <a:buNone/>
            </a:pPr>
            <a:r>
              <a:rPr lang="en-US" dirty="0" err="1"/>
              <a:t>jasmine.posey@cc.gatech.edu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Drop In Hours: </a:t>
            </a:r>
          </a:p>
          <a:p>
            <a:pPr marL="0" indent="0">
              <a:buNone/>
            </a:pPr>
            <a:r>
              <a:rPr lang="en-US" dirty="0"/>
              <a:t>Monday 9:00-11:00am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Alumni in Residence: Fridays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Schedule an appointment using </a:t>
            </a:r>
            <a:r>
              <a:rPr lang="en-US" b="1" dirty="0">
                <a:solidFill>
                  <a:srgbClr val="EAAA00"/>
                </a:solidFill>
              </a:rPr>
              <a:t>Handshake!</a:t>
            </a:r>
          </a:p>
        </p:txBody>
      </p:sp>
    </p:spTree>
    <p:extLst>
      <p:ext uri="{BB962C8B-B14F-4D97-AF65-F5344CB8AC3E}">
        <p14:creationId xmlns:p14="http://schemas.microsoft.com/office/powerpoint/2010/main" val="29080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49EE-896A-D441-A7A2-EE9A1EAF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77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b.gatech.edu</a:t>
            </a:r>
            <a:r>
              <a:rPr lang="en-US" sz="3600" dirty="0"/>
              <a:t>/38GrkuU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0AD4DC-AF56-5A4A-BF3E-850BB5671406}"/>
              </a:ext>
            </a:extLst>
          </p:cNvPr>
          <p:cNvSpPr txBox="1">
            <a:spLocks/>
          </p:cNvSpPr>
          <p:nvPr/>
        </p:nvSpPr>
        <p:spPr>
          <a:xfrm>
            <a:off x="632377" y="994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3057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b="1" dirty="0"/>
              <a:t>Complete the Survey</a:t>
            </a:r>
          </a:p>
        </p:txBody>
      </p:sp>
    </p:spTree>
    <p:extLst>
      <p:ext uri="{BB962C8B-B14F-4D97-AF65-F5344CB8AC3E}">
        <p14:creationId xmlns:p14="http://schemas.microsoft.com/office/powerpoint/2010/main" val="2873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EF15D8C-BFA2-0C49-BFF8-3B5853A0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2314" cy="6876056"/>
          </a:xfrm>
        </p:spPr>
      </p:pic>
    </p:spTree>
    <p:extLst>
      <p:ext uri="{BB962C8B-B14F-4D97-AF65-F5344CB8AC3E}">
        <p14:creationId xmlns:p14="http://schemas.microsoft.com/office/powerpoint/2010/main" val="310872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C395-1B3E-7A4B-9F6E-AB5D762D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87" y="2912901"/>
            <a:ext cx="10515600" cy="1032198"/>
          </a:xfrm>
        </p:spPr>
        <p:txBody>
          <a:bodyPr/>
          <a:lstStyle/>
          <a:p>
            <a:r>
              <a:rPr lang="en-US" b="1" dirty="0"/>
              <a:t>Interviewing Skills</a:t>
            </a:r>
          </a:p>
        </p:txBody>
      </p:sp>
    </p:spTree>
    <p:extLst>
      <p:ext uri="{BB962C8B-B14F-4D97-AF65-F5344CB8AC3E}">
        <p14:creationId xmlns:p14="http://schemas.microsoft.com/office/powerpoint/2010/main" val="388172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B4D4-DA87-EE41-8E60-9F58EC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1629-2935-E04A-BF5C-377C8E138D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9962" y="3139500"/>
            <a:ext cx="2199061" cy="812800"/>
          </a:xfrm>
        </p:spPr>
        <p:txBody>
          <a:bodyPr>
            <a:normAutofit/>
          </a:bodyPr>
          <a:lstStyle/>
          <a:p>
            <a:r>
              <a:rPr lang="en-US" sz="2400" b="1" dirty="0"/>
              <a:t>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EBEB6-0BDC-5449-B757-97568F00E0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1600" y="2951604"/>
            <a:ext cx="1828800" cy="883795"/>
          </a:xfrm>
        </p:spPr>
        <p:txBody>
          <a:bodyPr>
            <a:normAutofit/>
          </a:bodyPr>
          <a:lstStyle/>
          <a:p>
            <a:r>
              <a:rPr lang="en-US" sz="2400" b="1" dirty="0"/>
              <a:t>Candidate Selection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D29A83-30AF-E644-8FE4-A661BA14DE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36761" y="2798878"/>
            <a:ext cx="2013930" cy="1494045"/>
          </a:xfrm>
        </p:spPr>
        <p:txBody>
          <a:bodyPr>
            <a:noAutofit/>
          </a:bodyPr>
          <a:lstStyle/>
          <a:p>
            <a:r>
              <a:rPr lang="en-US" sz="2400" b="1" dirty="0"/>
              <a:t>Ensure the company is a fit for you!</a:t>
            </a:r>
          </a:p>
        </p:txBody>
      </p:sp>
    </p:spTree>
    <p:extLst>
      <p:ext uri="{BB962C8B-B14F-4D97-AF65-F5344CB8AC3E}">
        <p14:creationId xmlns:p14="http://schemas.microsoft.com/office/powerpoint/2010/main" val="239201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F23D-CD7D-3A4D-993B-DC755BAD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50" y="719328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Types of Interviews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8F1627-5A1F-1747-A3D8-78F72C1E27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621432"/>
              </p:ext>
            </p:extLst>
          </p:nvPr>
        </p:nvGraphicFramePr>
        <p:xfrm>
          <a:off x="456150" y="1524000"/>
          <a:ext cx="7433480" cy="4775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8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AC71-8F57-F843-B86A-58DEC993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1629508"/>
            <a:ext cx="8534400" cy="2370261"/>
          </a:xfrm>
        </p:spPr>
        <p:txBody>
          <a:bodyPr>
            <a:normAutofit/>
          </a:bodyPr>
          <a:lstStyle/>
          <a:p>
            <a:r>
              <a:rPr lang="en-US" sz="4800" b="1" dirty="0"/>
              <a:t>Before the Interview</a:t>
            </a:r>
          </a:p>
        </p:txBody>
      </p:sp>
    </p:spTree>
    <p:extLst>
      <p:ext uri="{BB962C8B-B14F-4D97-AF65-F5344CB8AC3E}">
        <p14:creationId xmlns:p14="http://schemas.microsoft.com/office/powerpoint/2010/main" val="176032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038ADF-CA84-7640-8E4A-F3454A54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7" y="400360"/>
            <a:ext cx="6987407" cy="1325563"/>
          </a:xfrm>
        </p:spPr>
        <p:txBody>
          <a:bodyPr>
            <a:normAutofit/>
          </a:bodyPr>
          <a:lstStyle/>
          <a:p>
            <a:r>
              <a:rPr lang="en-US" dirty="0"/>
              <a:t>Research the Company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F1720B-6830-B549-9CAD-1624EB4732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64270" y="2747349"/>
            <a:ext cx="1606182" cy="820740"/>
          </a:xfrm>
        </p:spPr>
        <p:txBody>
          <a:bodyPr/>
          <a:lstStyle/>
          <a:p>
            <a:r>
              <a:rPr lang="en-US" sz="2000" b="1" dirty="0"/>
              <a:t>Company products &amp; services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2AC568-B5D5-3B46-A177-180C868256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7075" y="2866411"/>
            <a:ext cx="1422400" cy="582616"/>
          </a:xfrm>
        </p:spPr>
        <p:txBody>
          <a:bodyPr/>
          <a:lstStyle/>
          <a:p>
            <a:r>
              <a:rPr lang="en-US" sz="2000" b="1" dirty="0"/>
              <a:t>Employee reviews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DE9D57-E1DB-0E49-ABAE-3EEC3D03B7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2205" y="2582376"/>
            <a:ext cx="1294625" cy="1150686"/>
          </a:xfrm>
        </p:spPr>
        <p:txBody>
          <a:bodyPr/>
          <a:lstStyle/>
          <a:p>
            <a:r>
              <a:rPr lang="en-US" sz="2000" b="1" dirty="0"/>
              <a:t>Strategic plans &amp; mission/values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8230A7-5709-DA4B-824F-983E3F3719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94623" y="4589515"/>
            <a:ext cx="1606180" cy="331789"/>
          </a:xfrm>
        </p:spPr>
        <p:txBody>
          <a:bodyPr/>
          <a:lstStyle/>
          <a:p>
            <a:r>
              <a:rPr lang="en-US" sz="2000" b="1" dirty="0"/>
              <a:t>Leadership</a:t>
            </a:r>
            <a:endParaRPr lang="en-US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81F6F3-DFE7-4F48-812B-0E423AB510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0536" y="4466428"/>
            <a:ext cx="1606181" cy="331789"/>
          </a:xfrm>
        </p:spPr>
        <p:txBody>
          <a:bodyPr/>
          <a:lstStyle/>
          <a:p>
            <a:r>
              <a:rPr lang="en-US" sz="2000" b="1" dirty="0"/>
              <a:t>Current job openings</a:t>
            </a:r>
          </a:p>
        </p:txBody>
      </p:sp>
    </p:spTree>
    <p:extLst>
      <p:ext uri="{BB962C8B-B14F-4D97-AF65-F5344CB8AC3E}">
        <p14:creationId xmlns:p14="http://schemas.microsoft.com/office/powerpoint/2010/main" val="220297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3E7C551-734E-A14B-836F-65882ECB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 Ahead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96FE643-71C4-4042-9894-1AF19DE46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653" y="2855595"/>
            <a:ext cx="1828800" cy="812800"/>
          </a:xfrm>
        </p:spPr>
        <p:txBody>
          <a:bodyPr>
            <a:noAutofit/>
          </a:bodyPr>
          <a:lstStyle/>
          <a:p>
            <a:r>
              <a:rPr lang="en-US" sz="2200" b="1" dirty="0"/>
              <a:t>Practice! Practice! Practice!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8E7554C-32C2-9043-B4DC-1AC505462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0917" y="2855595"/>
            <a:ext cx="1990165" cy="1817619"/>
          </a:xfrm>
        </p:spPr>
        <p:txBody>
          <a:bodyPr>
            <a:noAutofit/>
          </a:bodyPr>
          <a:lstStyle/>
          <a:p>
            <a:r>
              <a:rPr lang="en-US" sz="2200" b="1" dirty="0"/>
              <a:t>Bring several copies of your resume!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FA94ED-02D6-EE41-B2E9-E68F691C6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30546" y="2855595"/>
            <a:ext cx="1990165" cy="1325562"/>
          </a:xfrm>
        </p:spPr>
        <p:txBody>
          <a:bodyPr>
            <a:noAutofit/>
          </a:bodyPr>
          <a:lstStyle/>
          <a:p>
            <a:r>
              <a:rPr lang="en-US" sz="2200" b="1" dirty="0"/>
              <a:t>Make sure to arrive 15 minutes early </a:t>
            </a:r>
          </a:p>
        </p:txBody>
      </p:sp>
    </p:spTree>
    <p:extLst>
      <p:ext uri="{BB962C8B-B14F-4D97-AF65-F5344CB8AC3E}">
        <p14:creationId xmlns:p14="http://schemas.microsoft.com/office/powerpoint/2010/main" val="3699463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003057"/>
      </a:dk2>
      <a:lt2>
        <a:srgbClr val="E7E6E6"/>
      </a:lt2>
      <a:accent1>
        <a:srgbClr val="B3A369"/>
      </a:accent1>
      <a:accent2>
        <a:srgbClr val="003057"/>
      </a:accent2>
      <a:accent3>
        <a:srgbClr val="E5E5E5"/>
      </a:accent3>
      <a:accent4>
        <a:srgbClr val="EAAA00"/>
      </a:accent4>
      <a:accent5>
        <a:srgbClr val="F5D580"/>
      </a:accent5>
      <a:accent6>
        <a:srgbClr val="335161"/>
      </a:accent6>
      <a:hlink>
        <a:srgbClr val="004F9F"/>
      </a:hlink>
      <a:folHlink>
        <a:srgbClr val="1879D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10584</TotalTime>
  <Words>608</Words>
  <Application>Microsoft Macintosh PowerPoint</Application>
  <PresentationFormat>Widescreen</PresentationFormat>
  <Paragraphs>113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Roboto Slab</vt:lpstr>
      <vt:lpstr>Wingdings</vt:lpstr>
      <vt:lpstr>1_Office Theme</vt:lpstr>
      <vt:lpstr>PowerPoint Presentation</vt:lpstr>
      <vt:lpstr>PowerPoint Presentation</vt:lpstr>
      <vt:lpstr>PowerPoint Presentation</vt:lpstr>
      <vt:lpstr>Interviewing Skills</vt:lpstr>
      <vt:lpstr>Purpose </vt:lpstr>
      <vt:lpstr>Types of Interviews</vt:lpstr>
      <vt:lpstr>Before the Interview</vt:lpstr>
      <vt:lpstr>Research the Company </vt:lpstr>
      <vt:lpstr>Plan Ahead</vt:lpstr>
      <vt:lpstr>Prepare Your Outfit</vt:lpstr>
      <vt:lpstr>The Technical Interview</vt:lpstr>
      <vt:lpstr>Behavioral Interviews</vt:lpstr>
      <vt:lpstr>During the Interview</vt:lpstr>
      <vt:lpstr>Things to Remember</vt:lpstr>
      <vt:lpstr>Interview Etiquette </vt:lpstr>
      <vt:lpstr>Dealing with a Bad  Interviewer</vt:lpstr>
      <vt:lpstr>Illegal Interview Questions</vt:lpstr>
      <vt:lpstr>Closing the Interview </vt:lpstr>
      <vt:lpstr>Questions for the  Interviewer?</vt:lpstr>
      <vt:lpstr>After the Interview</vt:lpstr>
      <vt:lpstr>Next Steps</vt:lpstr>
      <vt:lpstr>Travel Reimbursement</vt:lpstr>
      <vt:lpstr>Reducing Anxiety</vt:lpstr>
      <vt:lpstr>Questions?</vt:lpstr>
      <vt:lpstr>Contact Information </vt:lpstr>
      <vt:lpstr>https://b.gatech.edu/38GrkuU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Interviewing Skills</dc:title>
  <dc:creator>Posey, Jasmine N</dc:creator>
  <cp:lastModifiedBy>Posey, Jasmine N</cp:lastModifiedBy>
  <cp:revision>22</cp:revision>
  <dcterms:created xsi:type="dcterms:W3CDTF">2019-10-09T16:16:26Z</dcterms:created>
  <dcterms:modified xsi:type="dcterms:W3CDTF">2020-02-10T17:13:22Z</dcterms:modified>
</cp:coreProperties>
</file>